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Lst>
  <p:sldSz cy="10287000" cx="18288000"/>
  <p:notesSz cx="6858000" cy="9144000"/>
  <p:embeddedFontLst>
    <p:embeddedFont>
      <p:font typeface="Anton"/>
      <p:regular r:id="rId66"/>
    </p:embeddedFont>
    <p:embeddedFont>
      <p:font typeface="Quicksand"/>
      <p:bold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65B3725-DAEF-4FF0-BD0D-19B8F0976E0F}">
  <a:tblStyle styleId="{965B3725-DAEF-4FF0-BD0D-19B8F0976E0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8C053F0-325B-4D8B-AEC4-74F5D594B7E0}"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Anton-regular.fntdata"/><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23" Type="http://schemas.openxmlformats.org/officeDocument/2006/relationships/slide" Target="slides/slide17.xml"/><Relationship Id="rId67" Type="http://schemas.openxmlformats.org/officeDocument/2006/relationships/font" Target="fonts/Quicksand-bold.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86" name="Google Shape;86;p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87" name="Google Shape;87;p1: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 name="Google Shape;88;p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 name="Google Shape;89;p1: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90" name="Google Shape;90;p1: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12" name="Google Shape;312;p1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313" name="Google Shape;313;p10: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 name="Google Shape;314;p10: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10: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16" name="Google Shape;316;p10: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1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29" name="Google Shape;329;p1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330" name="Google Shape;330;p11: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p1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p11: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33" name="Google Shape;333;p11: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1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46" name="Google Shape;346;p1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347" name="Google Shape;347;p12: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 name="Google Shape;348;p1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p12: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50" name="Google Shape;350;p12: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1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63" name="Google Shape;363;p1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364" name="Google Shape;364;p13: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 name="Google Shape;365;p13: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p13: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67" name="Google Shape;367;p13: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1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78" name="Google Shape;378;p1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379" name="Google Shape;379;p14: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 name="Google Shape;380;p14: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p14: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82" name="Google Shape;382;p14: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1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07" name="Google Shape;407;p1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408" name="Google Shape;408;p15: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9" name="Google Shape;409;p1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p1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11" name="Google Shape;411;p1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1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36" name="Google Shape;436;p1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437" name="Google Shape;437;p16: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8" name="Google Shape;438;p1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p16: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40" name="Google Shape;440;p16: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1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53" name="Google Shape;453;p1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454" name="Google Shape;454;p17: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5" name="Google Shape;455;p17: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p17: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57" name="Google Shape;457;p17: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18: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70" name="Google Shape;470;p18: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471" name="Google Shape;471;p18: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2" name="Google Shape;472;p18: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p18: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74" name="Google Shape;474;p18: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1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87" name="Google Shape;487;p1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488" name="Google Shape;488;p19: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9" name="Google Shape;489;p19: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p19: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91" name="Google Shape;491;p19: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5" name="Google Shape;105;p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106" name="Google Shape;106;p2: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 name="Google Shape;107;p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2: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9" name="Google Shape;109;p2: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2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04" name="Google Shape;504;p2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505" name="Google Shape;505;p20: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6" name="Google Shape;506;p20: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7" name="Google Shape;507;p20: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08" name="Google Shape;508;p20: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2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21" name="Google Shape;521;p2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522" name="Google Shape;522;p21: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3" name="Google Shape;523;p2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4" name="Google Shape;524;p21: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25" name="Google Shape;525;p21: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2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38" name="Google Shape;538;p2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539" name="Google Shape;539;p22: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0" name="Google Shape;540;p2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1" name="Google Shape;541;p22: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42" name="Google Shape;542;p22: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2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55" name="Google Shape;555;p2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556" name="Google Shape;556;p23: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7" name="Google Shape;557;p23: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8" name="Google Shape;558;p23: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59" name="Google Shape;559;p23: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2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70" name="Google Shape;570;p2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571" name="Google Shape;571;p27: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2" name="Google Shape;572;p27: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p27: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74" name="Google Shape;574;p27: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2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87" name="Google Shape;587;p2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588" name="Google Shape;588;p25: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9" name="Google Shape;589;p2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0" name="Google Shape;590;p2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91" name="Google Shape;591;p2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2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604" name="Google Shape;604;p2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605" name="Google Shape;605;p29: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6" name="Google Shape;606;p29: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7" name="Google Shape;607;p29: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608" name="Google Shape;608;p29: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28: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621" name="Google Shape;621;p28: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622" name="Google Shape;622;p28: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3" name="Google Shape;623;p28: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4" name="Google Shape;624;p28: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625" name="Google Shape;625;p28: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2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638" name="Google Shape;638;p2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639" name="Google Shape;639;p24: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0" name="Google Shape;640;p24: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1" name="Google Shape;641;p24: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642" name="Google Shape;642;p24: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2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655" name="Google Shape;655;p2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656" name="Google Shape;656;p26: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7" name="Google Shape;657;p2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8" name="Google Shape;658;p26: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659" name="Google Shape;659;p26: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77" name="Google Shape;177;p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178" name="Google Shape;178;p3: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 name="Google Shape;179;p3: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p3: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81" name="Google Shape;181;p3: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316955a069a_8_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672" name="Google Shape;672;g316955a069a_8_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673" name="Google Shape;673;g316955a069a_8_0:notes"/>
          <p:cNvSpPr/>
          <p:nvPr>
            <p:ph idx="3" type="sldImg"/>
          </p:nvPr>
        </p:nvSpPr>
        <p:spPr>
          <a:xfrm>
            <a:off x="2290763" y="512763"/>
            <a:ext cx="45624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4" name="Google Shape;674;g316955a069a_8_0: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5" name="Google Shape;675;g316955a069a_8_0: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676" name="Google Shape;676;g316955a069a_8_0: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3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689" name="Google Shape;689;p3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690" name="Google Shape;690;p30: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1" name="Google Shape;691;p30: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2" name="Google Shape;692;p30: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693" name="Google Shape;693;p30: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3168355f106_0_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706" name="Google Shape;706;g3168355f106_0_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707" name="Google Shape;707;g3168355f106_0_2:notes"/>
          <p:cNvSpPr/>
          <p:nvPr>
            <p:ph idx="3" type="sldImg"/>
          </p:nvPr>
        </p:nvSpPr>
        <p:spPr>
          <a:xfrm>
            <a:off x="2290763" y="512763"/>
            <a:ext cx="45624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8" name="Google Shape;708;g3168355f106_0_2: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9" name="Google Shape;709;g3168355f106_0_2: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710" name="Google Shape;710;g3168355f106_0_2: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3168355f106_0_2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723" name="Google Shape;723;g3168355f106_0_2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724" name="Google Shape;724;g3168355f106_0_20:notes"/>
          <p:cNvSpPr/>
          <p:nvPr>
            <p:ph idx="3" type="sldImg"/>
          </p:nvPr>
        </p:nvSpPr>
        <p:spPr>
          <a:xfrm>
            <a:off x="2290763" y="512763"/>
            <a:ext cx="45624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5" name="Google Shape;725;g3168355f106_0_20: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6" name="Google Shape;726;g3168355f106_0_20: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727" name="Google Shape;727;g3168355f106_0_20: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3168355f106_0_3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740" name="Google Shape;740;g3168355f106_0_3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741" name="Google Shape;741;g3168355f106_0_37:notes"/>
          <p:cNvSpPr/>
          <p:nvPr>
            <p:ph idx="3" type="sldImg"/>
          </p:nvPr>
        </p:nvSpPr>
        <p:spPr>
          <a:xfrm>
            <a:off x="2290763" y="512763"/>
            <a:ext cx="45624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2" name="Google Shape;742;g3168355f106_0_37: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3" name="Google Shape;743;g3168355f106_0_37: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744" name="Google Shape;744;g3168355f106_0_37: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3168355f106_0_5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757" name="Google Shape;757;g3168355f106_0_5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758" name="Google Shape;758;g3168355f106_0_54:notes"/>
          <p:cNvSpPr/>
          <p:nvPr>
            <p:ph idx="3" type="sldImg"/>
          </p:nvPr>
        </p:nvSpPr>
        <p:spPr>
          <a:xfrm>
            <a:off x="2290763" y="512763"/>
            <a:ext cx="45624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9" name="Google Shape;759;g3168355f106_0_54: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0" name="Google Shape;760;g3168355f106_0_54: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761" name="Google Shape;761;g3168355f106_0_54: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3168355f106_0_7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774" name="Google Shape;774;g3168355f106_0_7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775" name="Google Shape;775;g3168355f106_0_71:notes"/>
          <p:cNvSpPr/>
          <p:nvPr>
            <p:ph idx="3" type="sldImg"/>
          </p:nvPr>
        </p:nvSpPr>
        <p:spPr>
          <a:xfrm>
            <a:off x="2290763" y="512763"/>
            <a:ext cx="45624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6" name="Google Shape;776;g3168355f106_0_71: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7" name="Google Shape;777;g3168355f106_0_71: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778" name="Google Shape;778;g3168355f106_0_71: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3168355f106_0_88: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791" name="Google Shape;791;g3168355f106_0_88: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792" name="Google Shape;792;g3168355f106_0_88:notes"/>
          <p:cNvSpPr/>
          <p:nvPr>
            <p:ph idx="3" type="sldImg"/>
          </p:nvPr>
        </p:nvSpPr>
        <p:spPr>
          <a:xfrm>
            <a:off x="2290763" y="512763"/>
            <a:ext cx="45624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3" name="Google Shape;793;g3168355f106_0_88: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4" name="Google Shape;794;g3168355f106_0_88: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795" name="Google Shape;795;g3168355f106_0_88: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p3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808" name="Google Shape;808;p3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809" name="Google Shape;809;p36: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0" name="Google Shape;810;p3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1" name="Google Shape;811;p36: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812" name="Google Shape;812;p36: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3168355f106_0_10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824" name="Google Shape;824;g3168355f106_0_10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825" name="Google Shape;825;g3168355f106_0_107:notes"/>
          <p:cNvSpPr/>
          <p:nvPr>
            <p:ph idx="3" type="sldImg"/>
          </p:nvPr>
        </p:nvSpPr>
        <p:spPr>
          <a:xfrm>
            <a:off x="2290763" y="512763"/>
            <a:ext cx="45624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6" name="Google Shape;826;g3168355f106_0_107: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7" name="Google Shape;827;g3168355f106_0_107: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828" name="Google Shape;828;g3168355f106_0_107: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04" name="Google Shape;204;p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205" name="Google Shape;205;p4: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p4: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4: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08" name="Google Shape;208;p4: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p3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840" name="Google Shape;840;p3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841" name="Google Shape;841;p39: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2" name="Google Shape;842;p39: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3" name="Google Shape;843;p39: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844" name="Google Shape;844;p39: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3168355f106_0_12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856" name="Google Shape;856;g3168355f106_0_12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857" name="Google Shape;857;g3168355f106_0_125:notes"/>
          <p:cNvSpPr/>
          <p:nvPr>
            <p:ph idx="3" type="sldImg"/>
          </p:nvPr>
        </p:nvSpPr>
        <p:spPr>
          <a:xfrm>
            <a:off x="2290763" y="512763"/>
            <a:ext cx="45624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8" name="Google Shape;858;g3168355f106_0_125: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9" name="Google Shape;859;g3168355f106_0_125: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860" name="Google Shape;860;g3168355f106_0_125: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3168355f106_0_14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872" name="Google Shape;872;g3168355f106_0_14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873" name="Google Shape;873;g3168355f106_0_141:notes"/>
          <p:cNvSpPr/>
          <p:nvPr>
            <p:ph idx="3" type="sldImg"/>
          </p:nvPr>
        </p:nvSpPr>
        <p:spPr>
          <a:xfrm>
            <a:off x="2290763" y="512763"/>
            <a:ext cx="45624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4" name="Google Shape;874;g3168355f106_0_141: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5" name="Google Shape;875;g3168355f106_0_141: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876" name="Google Shape;876;g3168355f106_0_141: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p4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888" name="Google Shape;888;p4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889" name="Google Shape;889;p41: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0" name="Google Shape;890;p4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1" name="Google Shape;891;p41: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892" name="Google Shape;892;p41: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3168355f106_0_158: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904" name="Google Shape;904;g3168355f106_0_158: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905" name="Google Shape;905;g3168355f106_0_158:notes"/>
          <p:cNvSpPr/>
          <p:nvPr>
            <p:ph idx="3" type="sldImg"/>
          </p:nvPr>
        </p:nvSpPr>
        <p:spPr>
          <a:xfrm>
            <a:off x="2290763" y="512763"/>
            <a:ext cx="45624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6" name="Google Shape;906;g3168355f106_0_158: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7" name="Google Shape;907;g3168355f106_0_158: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908" name="Google Shape;908;g3168355f106_0_158: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3168355f106_0_17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920" name="Google Shape;920;g3168355f106_0_17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921" name="Google Shape;921;g3168355f106_0_174:notes"/>
          <p:cNvSpPr/>
          <p:nvPr>
            <p:ph idx="3" type="sldImg"/>
          </p:nvPr>
        </p:nvSpPr>
        <p:spPr>
          <a:xfrm>
            <a:off x="2290763" y="512763"/>
            <a:ext cx="45624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2" name="Google Shape;922;g3168355f106_0_174: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3" name="Google Shape;923;g3168355f106_0_174: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924" name="Google Shape;924;g3168355f106_0_174: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3168355f106_0_19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936" name="Google Shape;936;g3168355f106_0_19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937" name="Google Shape;937;g3168355f106_0_192:notes"/>
          <p:cNvSpPr/>
          <p:nvPr>
            <p:ph idx="3" type="sldImg"/>
          </p:nvPr>
        </p:nvSpPr>
        <p:spPr>
          <a:xfrm>
            <a:off x="2290763" y="512763"/>
            <a:ext cx="45624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8" name="Google Shape;938;g3168355f106_0_192: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9" name="Google Shape;939;g3168355f106_0_192: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940" name="Google Shape;940;g3168355f106_0_192: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p4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952" name="Google Shape;952;p4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953" name="Google Shape;953;p43: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4" name="Google Shape;954;p43: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5" name="Google Shape;955;p43: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956" name="Google Shape;956;p43: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3168355f106_0_21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969" name="Google Shape;969;g3168355f106_0_21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970" name="Google Shape;970;g3168355f106_0_213:notes"/>
          <p:cNvSpPr/>
          <p:nvPr>
            <p:ph idx="3" type="sldImg"/>
          </p:nvPr>
        </p:nvSpPr>
        <p:spPr>
          <a:xfrm>
            <a:off x="2290763" y="512763"/>
            <a:ext cx="45624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1" name="Google Shape;971;g3168355f106_0_213: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2" name="Google Shape;972;g3168355f106_0_213: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973" name="Google Shape;973;g3168355f106_0_213: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4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985" name="Google Shape;985;p4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986" name="Google Shape;986;p44: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7" name="Google Shape;987;p44: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8" name="Google Shape;988;p44: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989" name="Google Shape;989;p44: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31" name="Google Shape;231;p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232" name="Google Shape;232;p5: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 name="Google Shape;233;p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35" name="Google Shape;235;p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p5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01" name="Google Shape;1001;p5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1002" name="Google Shape;1002;p51: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3" name="Google Shape;1003;p5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4" name="Google Shape;1004;p51: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05" name="Google Shape;1005;p51: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3168355f106_0_23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17" name="Google Shape;1017;g3168355f106_0_23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1018" name="Google Shape;1018;g3168355f106_0_232:notes"/>
          <p:cNvSpPr/>
          <p:nvPr>
            <p:ph idx="3" type="sldImg"/>
          </p:nvPr>
        </p:nvSpPr>
        <p:spPr>
          <a:xfrm>
            <a:off x="2290763" y="512763"/>
            <a:ext cx="45624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9" name="Google Shape;1019;g3168355f106_0_232: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0" name="Google Shape;1020;g3168355f106_0_232: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21" name="Google Shape;1021;g3168355f106_0_232: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p5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33" name="Google Shape;1033;p5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1034" name="Google Shape;1034;p53: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5" name="Google Shape;1035;p53: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6" name="Google Shape;1036;p53: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37" name="Google Shape;1037;p53: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31687667377_0_1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46" name="Google Shape;1046;g31687667377_0_1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1047" name="Google Shape;1047;g31687667377_0_11: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8" name="Google Shape;1048;g31687667377_0_11: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9" name="Google Shape;1049;g31687667377_0_11: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50" name="Google Shape;1050;g31687667377_0_11: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31687667377_0_2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59" name="Google Shape;1059;g31687667377_0_2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1060" name="Google Shape;1060;g31687667377_0_23: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1" name="Google Shape;1061;g31687667377_0_23: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2" name="Google Shape;1062;g31687667377_0_23: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63" name="Google Shape;1063;g31687667377_0_23: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31687667377_0_3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72" name="Google Shape;1072;g31687667377_0_3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1073" name="Google Shape;1073;g31687667377_0_34: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4" name="Google Shape;1074;g31687667377_0_34: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5" name="Google Shape;1075;g31687667377_0_34: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76" name="Google Shape;1076;g31687667377_0_34: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31687667377_0_4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85" name="Google Shape;1085;g31687667377_0_4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1086" name="Google Shape;1086;g31687667377_0_45: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7" name="Google Shape;1087;g31687667377_0_45: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8" name="Google Shape;1088;g31687667377_0_45: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89" name="Google Shape;1089;g31687667377_0_45: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p5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98" name="Google Shape;1098;p5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1099" name="Google Shape;1099;p55: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0" name="Google Shape;1100;p5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1" name="Google Shape;1101;p5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102" name="Google Shape;1102;p5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p5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112" name="Google Shape;1112;p5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1113" name="Google Shape;1113;p56: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4" name="Google Shape;1114;p5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5" name="Google Shape;1115;p56: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116" name="Google Shape;1116;p56: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p5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127" name="Google Shape;1127;p5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1128" name="Google Shape;1128;p57: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9" name="Google Shape;1129;p57: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0" name="Google Shape;1130;p57: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131" name="Google Shape;1131;p57: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47" name="Google Shape;247;p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248" name="Google Shape;248;p6: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p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p6: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51" name="Google Shape;251;p6: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63" name="Google Shape;263;p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264" name="Google Shape;264;p7: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p7: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7: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67" name="Google Shape;267;p7: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8: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80" name="Google Shape;280;p8: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281" name="Google Shape;281;p8: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 name="Google Shape;282;p8: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8: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84" name="Google Shape;284;p8: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97" name="Google Shape;297;p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298" name="Google Shape;298;p9: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 name="Google Shape;299;p9: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9: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01" name="Google Shape;301;p9: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1792288" y="612775"/>
            <a:ext cx="5486400" cy="4114800"/>
          </a:xfrm>
          <a:prstGeom prst="rect">
            <a:avLst/>
          </a:prstGeom>
          <a:noFill/>
          <a:ln>
            <a:noFill/>
          </a:ln>
        </p:spPr>
      </p:sp>
      <p:sp>
        <p:nvSpPr>
          <p:cNvPr id="68" name="Google Shape;68;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8.png"/><Relationship Id="rId10" Type="http://schemas.openxmlformats.org/officeDocument/2006/relationships/image" Target="../media/image5.png"/><Relationship Id="rId9" Type="http://schemas.openxmlformats.org/officeDocument/2006/relationships/image" Target="../media/image1.png"/><Relationship Id="rId5" Type="http://schemas.openxmlformats.org/officeDocument/2006/relationships/image" Target="../media/image21.png"/><Relationship Id="rId6" Type="http://schemas.openxmlformats.org/officeDocument/2006/relationships/image" Target="../media/image11.png"/><Relationship Id="rId7" Type="http://schemas.openxmlformats.org/officeDocument/2006/relationships/image" Target="../media/image4.png"/><Relationship Id="rId8"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22.png"/><Relationship Id="rId6" Type="http://schemas.openxmlformats.org/officeDocument/2006/relationships/image" Target="../media/image7.png"/><Relationship Id="rId7" Type="http://schemas.openxmlformats.org/officeDocument/2006/relationships/image" Target="../media/image3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22.png"/><Relationship Id="rId6" Type="http://schemas.openxmlformats.org/officeDocument/2006/relationships/image" Target="../media/image7.png"/><Relationship Id="rId7"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22.png"/><Relationship Id="rId6" Type="http://schemas.openxmlformats.org/officeDocument/2006/relationships/image" Target="../media/image7.png"/><Relationship Id="rId7" Type="http://schemas.openxmlformats.org/officeDocument/2006/relationships/image" Target="../media/image4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25.png"/><Relationship Id="rId6"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8.png"/><Relationship Id="rId9" Type="http://schemas.openxmlformats.org/officeDocument/2006/relationships/image" Target="../media/image36.png"/><Relationship Id="rId5" Type="http://schemas.openxmlformats.org/officeDocument/2006/relationships/image" Target="../media/image28.png"/><Relationship Id="rId6" Type="http://schemas.openxmlformats.org/officeDocument/2006/relationships/image" Target="../media/image10.png"/><Relationship Id="rId7" Type="http://schemas.openxmlformats.org/officeDocument/2006/relationships/image" Target="../media/image7.png"/><Relationship Id="rId8"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8.png"/><Relationship Id="rId9" Type="http://schemas.openxmlformats.org/officeDocument/2006/relationships/image" Target="../media/image36.png"/><Relationship Id="rId5" Type="http://schemas.openxmlformats.org/officeDocument/2006/relationships/image" Target="../media/image28.png"/><Relationship Id="rId6" Type="http://schemas.openxmlformats.org/officeDocument/2006/relationships/image" Target="../media/image10.png"/><Relationship Id="rId7" Type="http://schemas.openxmlformats.org/officeDocument/2006/relationships/image" Target="../media/image7.png"/><Relationship Id="rId8"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28.png"/><Relationship Id="rId6" Type="http://schemas.openxmlformats.org/officeDocument/2006/relationships/image" Target="../media/image7.png"/><Relationship Id="rId7" Type="http://schemas.openxmlformats.org/officeDocument/2006/relationships/image" Target="../media/image45.png"/><Relationship Id="rId8"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28.png"/><Relationship Id="rId6" Type="http://schemas.openxmlformats.org/officeDocument/2006/relationships/image" Target="../media/image7.png"/><Relationship Id="rId7" Type="http://schemas.openxmlformats.org/officeDocument/2006/relationships/image" Target="../media/image45.png"/><Relationship Id="rId8" Type="http://schemas.openxmlformats.org/officeDocument/2006/relationships/image" Target="../media/image4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28.png"/><Relationship Id="rId6" Type="http://schemas.openxmlformats.org/officeDocument/2006/relationships/image" Target="../media/image7.png"/><Relationship Id="rId7" Type="http://schemas.openxmlformats.org/officeDocument/2006/relationships/image" Target="../media/image45.png"/><Relationship Id="rId8"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28.png"/><Relationship Id="rId6" Type="http://schemas.openxmlformats.org/officeDocument/2006/relationships/image" Target="../media/image7.png"/><Relationship Id="rId7" Type="http://schemas.openxmlformats.org/officeDocument/2006/relationships/image" Target="../media/image45.png"/><Relationship Id="rId8"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28.png"/><Relationship Id="rId6" Type="http://schemas.openxmlformats.org/officeDocument/2006/relationships/image" Target="../media/image7.png"/><Relationship Id="rId7" Type="http://schemas.openxmlformats.org/officeDocument/2006/relationships/image" Target="../media/image45.png"/><Relationship Id="rId8"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28.png"/><Relationship Id="rId6" Type="http://schemas.openxmlformats.org/officeDocument/2006/relationships/image" Target="../media/image7.png"/><Relationship Id="rId7" Type="http://schemas.openxmlformats.org/officeDocument/2006/relationships/image" Target="../media/image45.png"/><Relationship Id="rId8" Type="http://schemas.openxmlformats.org/officeDocument/2006/relationships/image" Target="../media/image5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28.png"/><Relationship Id="rId6" Type="http://schemas.openxmlformats.org/officeDocument/2006/relationships/image" Target="../media/image7.png"/><Relationship Id="rId7" Type="http://schemas.openxmlformats.org/officeDocument/2006/relationships/image" Target="../media/image4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32.png"/><Relationship Id="rId6"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28.png"/><Relationship Id="rId6" Type="http://schemas.openxmlformats.org/officeDocument/2006/relationships/image" Target="../media/image7.png"/><Relationship Id="rId7" Type="http://schemas.openxmlformats.org/officeDocument/2006/relationships/image" Target="../media/image48.png"/><Relationship Id="rId8" Type="http://schemas.openxmlformats.org/officeDocument/2006/relationships/image" Target="../media/image5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28.png"/><Relationship Id="rId6" Type="http://schemas.openxmlformats.org/officeDocument/2006/relationships/image" Target="../media/image7.png"/><Relationship Id="rId7" Type="http://schemas.openxmlformats.org/officeDocument/2006/relationships/image" Target="../media/image48.png"/><Relationship Id="rId8" Type="http://schemas.openxmlformats.org/officeDocument/2006/relationships/image" Target="../media/image5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28.png"/><Relationship Id="rId6" Type="http://schemas.openxmlformats.org/officeDocument/2006/relationships/image" Target="../media/image7.png"/><Relationship Id="rId7" Type="http://schemas.openxmlformats.org/officeDocument/2006/relationships/image" Target="../media/image48.png"/><Relationship Id="rId8" Type="http://schemas.openxmlformats.org/officeDocument/2006/relationships/image" Target="../media/image4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28.png"/><Relationship Id="rId6" Type="http://schemas.openxmlformats.org/officeDocument/2006/relationships/image" Target="../media/image7.png"/><Relationship Id="rId7" Type="http://schemas.openxmlformats.org/officeDocument/2006/relationships/image" Target="../media/image48.png"/><Relationship Id="rId8" Type="http://schemas.openxmlformats.org/officeDocument/2006/relationships/image" Target="../media/image5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28.png"/><Relationship Id="rId6" Type="http://schemas.openxmlformats.org/officeDocument/2006/relationships/image" Target="../media/image7.png"/><Relationship Id="rId7" Type="http://schemas.openxmlformats.org/officeDocument/2006/relationships/image" Target="../media/image48.png"/><Relationship Id="rId8" Type="http://schemas.openxmlformats.org/officeDocument/2006/relationships/image" Target="../media/image67.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28.png"/><Relationship Id="rId6" Type="http://schemas.openxmlformats.org/officeDocument/2006/relationships/image" Target="../media/image7.png"/><Relationship Id="rId7" Type="http://schemas.openxmlformats.org/officeDocument/2006/relationships/image" Target="../media/image48.png"/><Relationship Id="rId8" Type="http://schemas.openxmlformats.org/officeDocument/2006/relationships/image" Target="../media/image6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8.png"/><Relationship Id="rId10" Type="http://schemas.openxmlformats.org/officeDocument/2006/relationships/image" Target="../media/image20.png"/><Relationship Id="rId9" Type="http://schemas.openxmlformats.org/officeDocument/2006/relationships/image" Target="../media/image17.png"/><Relationship Id="rId5" Type="http://schemas.openxmlformats.org/officeDocument/2006/relationships/image" Target="../media/image12.png"/><Relationship Id="rId6" Type="http://schemas.openxmlformats.org/officeDocument/2006/relationships/image" Target="../media/image15.png"/><Relationship Id="rId7" Type="http://schemas.openxmlformats.org/officeDocument/2006/relationships/image" Target="../media/image7.png"/><Relationship Id="rId8"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28.png"/><Relationship Id="rId6" Type="http://schemas.openxmlformats.org/officeDocument/2006/relationships/image" Target="../media/image7.png"/><Relationship Id="rId7" Type="http://schemas.openxmlformats.org/officeDocument/2006/relationships/image" Target="../media/image4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25.png"/><Relationship Id="rId6"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25.png"/><Relationship Id="rId6"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25.png"/><Relationship Id="rId6"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25.png"/><Relationship Id="rId6"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25.png"/><Relationship Id="rId6" Type="http://schemas.openxmlformats.org/officeDocument/2006/relationships/image" Target="../media/image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25.png"/><Relationship Id="rId6"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25.png"/><Relationship Id="rId6"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25.png"/><Relationship Id="rId6" Type="http://schemas.openxmlformats.org/officeDocument/2006/relationships/image" Target="../media/image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25.png"/><Relationship Id="rId6"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8.png"/><Relationship Id="rId10" Type="http://schemas.openxmlformats.org/officeDocument/2006/relationships/image" Target="../media/image24.png"/><Relationship Id="rId9" Type="http://schemas.openxmlformats.org/officeDocument/2006/relationships/image" Target="../media/image35.png"/><Relationship Id="rId5" Type="http://schemas.openxmlformats.org/officeDocument/2006/relationships/image" Target="../media/image12.png"/><Relationship Id="rId6" Type="http://schemas.openxmlformats.org/officeDocument/2006/relationships/image" Target="../media/image15.png"/><Relationship Id="rId7" Type="http://schemas.openxmlformats.org/officeDocument/2006/relationships/image" Target="../media/image7.png"/><Relationship Id="rId8"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25.png"/><Relationship Id="rId6" Type="http://schemas.openxmlformats.org/officeDocument/2006/relationships/image" Target="../media/image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25.png"/><Relationship Id="rId6" Type="http://schemas.openxmlformats.org/officeDocument/2006/relationships/image" Target="../media/image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25.png"/><Relationship Id="rId6" Type="http://schemas.openxmlformats.org/officeDocument/2006/relationships/image" Target="../media/image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25.png"/><Relationship Id="rId6" Type="http://schemas.openxmlformats.org/officeDocument/2006/relationships/image" Target="../media/image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25.png"/><Relationship Id="rId6" Type="http://schemas.openxmlformats.org/officeDocument/2006/relationships/image" Target="../media/image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25.png"/><Relationship Id="rId6" Type="http://schemas.openxmlformats.org/officeDocument/2006/relationships/image" Target="../media/image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25.png"/><Relationship Id="rId6" Type="http://schemas.openxmlformats.org/officeDocument/2006/relationships/image" Target="../media/image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25.png"/><Relationship Id="rId6" Type="http://schemas.openxmlformats.org/officeDocument/2006/relationships/image" Target="../media/image7.png"/><Relationship Id="rId7" Type="http://schemas.openxmlformats.org/officeDocument/2006/relationships/image" Target="../media/image7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25.png"/><Relationship Id="rId6" Type="http://schemas.openxmlformats.org/officeDocument/2006/relationships/image" Target="../media/image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58.png"/><Relationship Id="rId6" Type="http://schemas.openxmlformats.org/officeDocument/2006/relationships/image" Target="../media/image7.png"/><Relationship Id="rId7" Type="http://schemas.openxmlformats.org/officeDocument/2006/relationships/image" Target="../media/image6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22.png"/><Relationship Id="rId6"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62.png"/><Relationship Id="rId6" Type="http://schemas.openxmlformats.org/officeDocument/2006/relationships/image" Target="../media/image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62.png"/><Relationship Id="rId6" Type="http://schemas.openxmlformats.org/officeDocument/2006/relationships/image" Target="../media/image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62.png"/><Relationship Id="rId4" Type="http://schemas.openxmlformats.org/officeDocument/2006/relationships/image" Target="../media/image7.png"/><Relationship Id="rId5" Type="http://schemas.openxmlformats.org/officeDocument/2006/relationships/image" Target="../media/image5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62.png"/><Relationship Id="rId4" Type="http://schemas.openxmlformats.org/officeDocument/2006/relationships/image" Target="../media/image7.png"/><Relationship Id="rId5" Type="http://schemas.openxmlformats.org/officeDocument/2006/relationships/image" Target="../media/image6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62.png"/><Relationship Id="rId4" Type="http://schemas.openxmlformats.org/officeDocument/2006/relationships/image" Target="../media/image7.png"/><Relationship Id="rId5" Type="http://schemas.openxmlformats.org/officeDocument/2006/relationships/image" Target="../media/image5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62.png"/><Relationship Id="rId4" Type="http://schemas.openxmlformats.org/officeDocument/2006/relationships/image" Target="../media/image7.png"/><Relationship Id="rId5" Type="http://schemas.openxmlformats.org/officeDocument/2006/relationships/image" Target="../media/image6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62.png"/><Relationship Id="rId4" Type="http://schemas.openxmlformats.org/officeDocument/2006/relationships/image" Target="../media/image7.png"/><Relationship Id="rId5" Type="http://schemas.openxmlformats.org/officeDocument/2006/relationships/image" Target="../media/image6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8.png"/><Relationship Id="rId4" Type="http://schemas.openxmlformats.org/officeDocument/2006/relationships/image" Target="../media/image58.png"/><Relationship Id="rId5" Type="http://schemas.openxmlformats.org/officeDocument/2006/relationships/image" Target="../media/image7.png"/><Relationship Id="rId6" Type="http://schemas.openxmlformats.org/officeDocument/2006/relationships/image" Target="../media/image69.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58.png"/><Relationship Id="rId6" Type="http://schemas.openxmlformats.org/officeDocument/2006/relationships/image" Target="../media/image7.png"/><Relationship Id="rId7" Type="http://schemas.openxmlformats.org/officeDocument/2006/relationships/hyperlink" Target="https://github.com/htmw/2024F-Bad-Ideas/wiki"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28.png"/><Relationship Id="rId6" Type="http://schemas.openxmlformats.org/officeDocument/2006/relationships/image" Target="../media/image7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22.png"/><Relationship Id="rId6" Type="http://schemas.openxmlformats.org/officeDocument/2006/relationships/image" Target="../media/image7.png"/><Relationship Id="rId7" Type="http://schemas.openxmlformats.org/officeDocument/2006/relationships/image" Target="../media/image2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6.png"/><Relationship Id="rId4" Type="http://schemas.openxmlformats.org/officeDocument/2006/relationships/image" Target="../media/image7.png"/><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6.png"/><Relationship Id="rId4" Type="http://schemas.openxmlformats.org/officeDocument/2006/relationships/image" Target="../media/image7.png"/><Relationship Id="rId5"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32.png"/><Relationship Id="rId6"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91" name="Shape 91"/>
        <p:cNvGrpSpPr/>
        <p:nvPr/>
      </p:nvGrpSpPr>
      <p:grpSpPr>
        <a:xfrm>
          <a:off x="0" y="0"/>
          <a:ext cx="0" cy="0"/>
          <a:chOff x="0" y="0"/>
          <a:chExt cx="0" cy="0"/>
        </a:xfrm>
      </p:grpSpPr>
      <p:sp>
        <p:nvSpPr>
          <p:cNvPr id="92" name="Google Shape;92;p13"/>
          <p:cNvSpPr/>
          <p:nvPr/>
        </p:nvSpPr>
        <p:spPr>
          <a:xfrm>
            <a:off x="-2133600" y="-628554"/>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10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 name="Google Shape;93;p13"/>
          <p:cNvSpPr/>
          <p:nvPr/>
        </p:nvSpPr>
        <p:spPr>
          <a:xfrm flipH="1">
            <a:off x="9938792" y="-1494889"/>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10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 name="Google Shape;94;p13"/>
          <p:cNvSpPr/>
          <p:nvPr/>
        </p:nvSpPr>
        <p:spPr>
          <a:xfrm>
            <a:off x="683089" y="9252299"/>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7" r="-28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 name="Google Shape;95;p13"/>
          <p:cNvSpPr/>
          <p:nvPr/>
        </p:nvSpPr>
        <p:spPr>
          <a:xfrm>
            <a:off x="0" y="6822364"/>
            <a:ext cx="7414546" cy="3464623"/>
          </a:xfrm>
          <a:custGeom>
            <a:rect b="b" l="l" r="r" t="t"/>
            <a:pathLst>
              <a:path extrusionOk="0" h="4619498" w="9886061">
                <a:moveTo>
                  <a:pt x="0" y="0"/>
                </a:moveTo>
                <a:lnTo>
                  <a:pt x="9886061" y="0"/>
                </a:lnTo>
                <a:lnTo>
                  <a:pt x="9886061" y="4619498"/>
                </a:lnTo>
                <a:lnTo>
                  <a:pt x="0" y="4619498"/>
                </a:lnTo>
                <a:lnTo>
                  <a:pt x="0" y="0"/>
                </a:lnTo>
                <a:close/>
              </a:path>
            </a:pathLst>
          </a:custGeom>
          <a:blipFill rotWithShape="1">
            <a:blip r:embed="rId5">
              <a:alphaModFix/>
            </a:blip>
            <a:stretch>
              <a:fillRect b="-42" l="0" r="0" t="-4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 name="Google Shape;96;p13"/>
          <p:cNvSpPr/>
          <p:nvPr/>
        </p:nvSpPr>
        <p:spPr>
          <a:xfrm>
            <a:off x="14943235" y="901180"/>
            <a:ext cx="3344799" cy="9385839"/>
          </a:xfrm>
          <a:custGeom>
            <a:rect b="b" l="l" r="r" t="t"/>
            <a:pathLst>
              <a:path extrusionOk="0" h="12514453" w="4459732">
                <a:moveTo>
                  <a:pt x="0" y="0"/>
                </a:moveTo>
                <a:lnTo>
                  <a:pt x="4459732" y="0"/>
                </a:lnTo>
                <a:lnTo>
                  <a:pt x="4459732" y="12514453"/>
                </a:lnTo>
                <a:lnTo>
                  <a:pt x="0" y="12514453"/>
                </a:lnTo>
                <a:lnTo>
                  <a:pt x="0" y="0"/>
                </a:lnTo>
                <a:close/>
              </a:path>
            </a:pathLst>
          </a:custGeom>
          <a:blipFill rotWithShape="1">
            <a:blip r:embed="rId6">
              <a:alphaModFix/>
            </a:blip>
            <a:stretch>
              <a:fillRect b="0" l="-108" r="-106"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 name="Google Shape;97;p13"/>
          <p:cNvSpPr/>
          <p:nvPr/>
        </p:nvSpPr>
        <p:spPr>
          <a:xfrm>
            <a:off x="145826" y="-227700"/>
            <a:ext cx="3358705" cy="4114800"/>
          </a:xfrm>
          <a:custGeom>
            <a:rect b="b" l="l" r="r" t="t"/>
            <a:pathLst>
              <a:path extrusionOk="0" h="5486400" w="4478274">
                <a:moveTo>
                  <a:pt x="0" y="0"/>
                </a:moveTo>
                <a:lnTo>
                  <a:pt x="4478274" y="0"/>
                </a:lnTo>
                <a:lnTo>
                  <a:pt x="4478274" y="5486400"/>
                </a:lnTo>
                <a:lnTo>
                  <a:pt x="0" y="5486400"/>
                </a:lnTo>
                <a:lnTo>
                  <a:pt x="0" y="0"/>
                </a:lnTo>
                <a:close/>
              </a:path>
            </a:pathLst>
          </a:custGeom>
          <a:blipFill rotWithShape="1">
            <a:blip r:embed="rId7">
              <a:alphaModFix/>
            </a:blip>
            <a:stretch>
              <a:fillRect b="0" l="-26" r="-25"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 name="Google Shape;98;p13"/>
          <p:cNvSpPr/>
          <p:nvPr/>
        </p:nvSpPr>
        <p:spPr>
          <a:xfrm rot="992524">
            <a:off x="11028094" y="1289724"/>
            <a:ext cx="2342960" cy="2311718"/>
          </a:xfrm>
          <a:custGeom>
            <a:rect b="b" l="l" r="r" t="t"/>
            <a:pathLst>
              <a:path extrusionOk="0" h="3082290" w="3123946">
                <a:moveTo>
                  <a:pt x="0" y="0"/>
                </a:moveTo>
                <a:lnTo>
                  <a:pt x="3123946" y="0"/>
                </a:lnTo>
                <a:lnTo>
                  <a:pt x="3123946" y="3082290"/>
                </a:lnTo>
                <a:lnTo>
                  <a:pt x="0" y="3082290"/>
                </a:lnTo>
                <a:lnTo>
                  <a:pt x="0" y="0"/>
                </a:lnTo>
                <a:close/>
              </a:path>
            </a:pathLst>
          </a:custGeom>
          <a:blipFill rotWithShape="1">
            <a:blip r:embed="rId8">
              <a:alphaModFix/>
            </a:blip>
            <a:stretch>
              <a:fillRect b="-14" l="0" r="0" t="-1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 name="Google Shape;99;p13"/>
          <p:cNvSpPr/>
          <p:nvPr/>
        </p:nvSpPr>
        <p:spPr>
          <a:xfrm rot="351215">
            <a:off x="9692691" y="2239054"/>
            <a:ext cx="3058382" cy="2978087"/>
          </a:xfrm>
          <a:custGeom>
            <a:rect b="b" l="l" r="r" t="t"/>
            <a:pathLst>
              <a:path extrusionOk="0" h="3970782" w="4077843">
                <a:moveTo>
                  <a:pt x="0" y="0"/>
                </a:moveTo>
                <a:lnTo>
                  <a:pt x="4077843" y="0"/>
                </a:lnTo>
                <a:lnTo>
                  <a:pt x="4077843" y="3970782"/>
                </a:lnTo>
                <a:lnTo>
                  <a:pt x="0" y="3970782"/>
                </a:lnTo>
                <a:lnTo>
                  <a:pt x="0" y="0"/>
                </a:lnTo>
                <a:close/>
              </a:path>
            </a:pathLst>
          </a:custGeom>
          <a:blipFill rotWithShape="1">
            <a:blip r:embed="rId9">
              <a:alphaModFix/>
            </a:blip>
            <a:stretch>
              <a:fillRect b="-45" l="0" r="0" t="-4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 name="Google Shape;100;p13"/>
          <p:cNvSpPr/>
          <p:nvPr/>
        </p:nvSpPr>
        <p:spPr>
          <a:xfrm rot="730673">
            <a:off x="6305824" y="4924307"/>
            <a:ext cx="1714119" cy="882015"/>
          </a:xfrm>
          <a:custGeom>
            <a:rect b="b" l="l" r="r" t="t"/>
            <a:pathLst>
              <a:path extrusionOk="0" h="1176020" w="2285492">
                <a:moveTo>
                  <a:pt x="0" y="0"/>
                </a:moveTo>
                <a:lnTo>
                  <a:pt x="2285492" y="0"/>
                </a:lnTo>
                <a:lnTo>
                  <a:pt x="2285492" y="1176020"/>
                </a:lnTo>
                <a:lnTo>
                  <a:pt x="0" y="1176020"/>
                </a:lnTo>
                <a:lnTo>
                  <a:pt x="0" y="0"/>
                </a:lnTo>
                <a:close/>
              </a:path>
            </a:pathLst>
          </a:custGeom>
          <a:blipFill rotWithShape="1">
            <a:blip r:embed="rId10">
              <a:alphaModFix/>
            </a:blip>
            <a:stretch>
              <a:fillRect b="-67" l="0" r="0" t="-67"/>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 name="Google Shape;101;p13"/>
          <p:cNvSpPr txBox="1"/>
          <p:nvPr/>
        </p:nvSpPr>
        <p:spPr>
          <a:xfrm>
            <a:off x="5093889" y="3928114"/>
            <a:ext cx="8100221" cy="2630797"/>
          </a:xfrm>
          <a:prstGeom prst="rect">
            <a:avLst/>
          </a:prstGeom>
          <a:noFill/>
          <a:ln>
            <a:noFill/>
          </a:ln>
        </p:spPr>
        <p:txBody>
          <a:bodyPr anchorCtr="0" anchor="t" bIns="0" lIns="0" spcFirstLastPara="1" rIns="0" wrap="square" tIns="0">
            <a:spAutoFit/>
          </a:bodyPr>
          <a:lstStyle/>
          <a:p>
            <a:pPr indent="0" lvl="0" marL="0" marR="0" rtl="0" algn="ctr">
              <a:lnSpc>
                <a:spcPct val="119992"/>
              </a:lnSpc>
              <a:spcBef>
                <a:spcPts val="0"/>
              </a:spcBef>
              <a:spcAft>
                <a:spcPts val="0"/>
              </a:spcAft>
              <a:buNone/>
            </a:pPr>
            <a:r>
              <a:rPr lang="en-US" sz="10199">
                <a:solidFill>
                  <a:srgbClr val="F4C624"/>
                </a:solidFill>
                <a:latin typeface="Anton"/>
                <a:ea typeface="Anton"/>
                <a:cs typeface="Anton"/>
                <a:sym typeface="Anton"/>
              </a:rPr>
              <a:t>WEATHER WEAR</a:t>
            </a:r>
            <a:endParaRPr/>
          </a:p>
        </p:txBody>
      </p:sp>
      <p:sp>
        <p:nvSpPr>
          <p:cNvPr id="102" name="Google Shape;102;p13"/>
          <p:cNvSpPr txBox="1"/>
          <p:nvPr/>
        </p:nvSpPr>
        <p:spPr>
          <a:xfrm>
            <a:off x="7124391" y="6698539"/>
            <a:ext cx="3874071" cy="776623"/>
          </a:xfrm>
          <a:prstGeom prst="rect">
            <a:avLst/>
          </a:prstGeom>
          <a:noFill/>
          <a:ln>
            <a:noFill/>
          </a:ln>
        </p:spPr>
        <p:txBody>
          <a:bodyPr anchorCtr="0" anchor="t" bIns="0" lIns="0" spcFirstLastPara="1" rIns="0" wrap="square" tIns="0">
            <a:spAutoFit/>
          </a:bodyPr>
          <a:lstStyle/>
          <a:p>
            <a:pPr indent="0" lvl="0" marL="0" marR="0" rtl="0" algn="ctr">
              <a:lnSpc>
                <a:spcPct val="167983"/>
              </a:lnSpc>
              <a:spcBef>
                <a:spcPts val="0"/>
              </a:spcBef>
              <a:spcAft>
                <a:spcPts val="0"/>
              </a:spcAft>
              <a:buNone/>
            </a:pPr>
            <a:r>
              <a:rPr b="1" lang="en-US" sz="1899">
                <a:solidFill>
                  <a:srgbClr val="F4C624"/>
                </a:solidFill>
                <a:latin typeface="Quicksand"/>
                <a:ea typeface="Quicksand"/>
                <a:cs typeface="Quicksand"/>
                <a:sym typeface="Quicksand"/>
              </a:rPr>
              <a:t>Presented By Team - 3 </a:t>
            </a:r>
            <a:endParaRPr/>
          </a:p>
          <a:p>
            <a:pPr indent="0" lvl="0" marL="0" marR="0" rtl="0" algn="ctr">
              <a:lnSpc>
                <a:spcPct val="167983"/>
              </a:lnSpc>
              <a:spcBef>
                <a:spcPts val="0"/>
              </a:spcBef>
              <a:spcAft>
                <a:spcPts val="0"/>
              </a:spcAft>
              <a:buNone/>
            </a:pPr>
            <a:r>
              <a:rPr b="1" lang="en-US" sz="1899">
                <a:solidFill>
                  <a:srgbClr val="F4C624"/>
                </a:solidFill>
                <a:latin typeface="Quicksand"/>
                <a:ea typeface="Quicksand"/>
                <a:cs typeface="Quicksand"/>
                <a:sym typeface="Quicksand"/>
              </a:rPr>
              <a:t>Bad Ideas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317" name="Shape 317"/>
        <p:cNvGrpSpPr/>
        <p:nvPr/>
      </p:nvGrpSpPr>
      <p:grpSpPr>
        <a:xfrm>
          <a:off x="0" y="0"/>
          <a:ext cx="0" cy="0"/>
          <a:chOff x="0" y="0"/>
          <a:chExt cx="0" cy="0"/>
        </a:xfrm>
      </p:grpSpPr>
      <p:sp>
        <p:nvSpPr>
          <p:cNvPr id="318" name="Google Shape;318;p22"/>
          <p:cNvSpPr/>
          <p:nvPr/>
        </p:nvSpPr>
        <p:spPr>
          <a:xfrm>
            <a:off x="-2497045" y="-593511"/>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9" name="Google Shape;319;p22"/>
          <p:cNvSpPr/>
          <p:nvPr/>
        </p:nvSpPr>
        <p:spPr>
          <a:xfrm flipH="1">
            <a:off x="9979452" y="-5935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0" name="Google Shape;320;p22"/>
          <p:cNvSpPr/>
          <p:nvPr/>
        </p:nvSpPr>
        <p:spPr>
          <a:xfrm>
            <a:off x="538549" y="9506477"/>
            <a:ext cx="17210913" cy="1125093"/>
          </a:xfrm>
          <a:custGeom>
            <a:rect b="b" l="l" r="r" t="t"/>
            <a:pathLst>
              <a:path extrusionOk="0" h="1500124" w="22947885">
                <a:moveTo>
                  <a:pt x="0" y="0"/>
                </a:moveTo>
                <a:lnTo>
                  <a:pt x="22947885" y="0"/>
                </a:lnTo>
                <a:lnTo>
                  <a:pt x="22947885" y="1500124"/>
                </a:lnTo>
                <a:lnTo>
                  <a:pt x="0" y="1500124"/>
                </a:lnTo>
                <a:lnTo>
                  <a:pt x="0" y="0"/>
                </a:lnTo>
                <a:close/>
              </a:path>
            </a:pathLst>
          </a:custGeom>
          <a:blipFill rotWithShape="1">
            <a:blip r:embed="rId4">
              <a:alphaModFix/>
            </a:blip>
            <a:stretch>
              <a:fillRect b="-1" l="-1567" r="-1566"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1" name="Google Shape;321;p22"/>
          <p:cNvSpPr/>
          <p:nvPr/>
        </p:nvSpPr>
        <p:spPr>
          <a:xfrm>
            <a:off x="538549" y="477697"/>
            <a:ext cx="17210903" cy="9097739"/>
          </a:xfrm>
          <a:custGeom>
            <a:rect b="b" l="l" r="r" t="t"/>
            <a:pathLst>
              <a:path extrusionOk="0" h="9097739" w="17210903">
                <a:moveTo>
                  <a:pt x="0" y="0"/>
                </a:moveTo>
                <a:lnTo>
                  <a:pt x="17210903" y="0"/>
                </a:lnTo>
                <a:lnTo>
                  <a:pt x="17210903" y="9097739"/>
                </a:lnTo>
                <a:lnTo>
                  <a:pt x="0" y="909773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2" name="Google Shape;322;p22"/>
          <p:cNvSpPr/>
          <p:nvPr/>
        </p:nvSpPr>
        <p:spPr>
          <a:xfrm>
            <a:off x="129262" y="139926"/>
            <a:ext cx="2344198" cy="1397698"/>
          </a:xfrm>
          <a:custGeom>
            <a:rect b="b" l="l" r="r" t="t"/>
            <a:pathLst>
              <a:path extrusionOk="0" h="1863598" w="3125597">
                <a:moveTo>
                  <a:pt x="0" y="0"/>
                </a:moveTo>
                <a:lnTo>
                  <a:pt x="3125597" y="0"/>
                </a:lnTo>
                <a:lnTo>
                  <a:pt x="3125597" y="1863598"/>
                </a:lnTo>
                <a:lnTo>
                  <a:pt x="0" y="1863598"/>
                </a:lnTo>
                <a:lnTo>
                  <a:pt x="0" y="0"/>
                </a:lnTo>
                <a:close/>
              </a:path>
            </a:pathLst>
          </a:custGeom>
          <a:blipFill rotWithShape="1">
            <a:blip r:embed="rId6">
              <a:alphaModFix/>
            </a:blip>
            <a:stretch>
              <a:fillRect b="-1" l="-65" r="-6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3" name="Google Shape;323;p22"/>
          <p:cNvSpPr/>
          <p:nvPr/>
        </p:nvSpPr>
        <p:spPr>
          <a:xfrm>
            <a:off x="16546667" y="8833392"/>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4" name="Google Shape;324;p22"/>
          <p:cNvSpPr/>
          <p:nvPr/>
        </p:nvSpPr>
        <p:spPr>
          <a:xfrm>
            <a:off x="10976978" y="1965021"/>
            <a:ext cx="5967603" cy="6356985"/>
          </a:xfrm>
          <a:custGeom>
            <a:rect b="b" l="l" r="r" t="t"/>
            <a:pathLst>
              <a:path extrusionOk="0" h="8475980" w="7956804">
                <a:moveTo>
                  <a:pt x="0" y="0"/>
                </a:moveTo>
                <a:lnTo>
                  <a:pt x="7956804" y="0"/>
                </a:lnTo>
                <a:lnTo>
                  <a:pt x="7956804" y="8475980"/>
                </a:lnTo>
                <a:lnTo>
                  <a:pt x="0" y="8475980"/>
                </a:lnTo>
                <a:lnTo>
                  <a:pt x="0" y="0"/>
                </a:lnTo>
                <a:close/>
              </a:path>
            </a:pathLst>
          </a:custGeom>
          <a:blipFill rotWithShape="1">
            <a:blip r:embed="rId7">
              <a:alphaModFix/>
            </a:blip>
            <a:stretch>
              <a:fillRect b="0" l="-43" r="-42"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5" name="Google Shape;325;p22"/>
          <p:cNvSpPr txBox="1"/>
          <p:nvPr/>
        </p:nvSpPr>
        <p:spPr>
          <a:xfrm>
            <a:off x="1028701" y="2541689"/>
            <a:ext cx="9369900" cy="6024600"/>
          </a:xfrm>
          <a:prstGeom prst="rect">
            <a:avLst/>
          </a:prstGeom>
          <a:noFill/>
          <a:ln>
            <a:noFill/>
          </a:ln>
        </p:spPr>
        <p:txBody>
          <a:bodyPr anchorCtr="0" anchor="t" bIns="0" lIns="0" spcFirstLastPara="1" rIns="0" wrap="square" tIns="0">
            <a:spAutoFit/>
          </a:bodyPr>
          <a:lstStyle/>
          <a:p>
            <a:pPr indent="0" lvl="0" marL="0" marR="0" rtl="0" algn="l">
              <a:lnSpc>
                <a:spcPct val="167986"/>
              </a:lnSpc>
              <a:spcBef>
                <a:spcPts val="0"/>
              </a:spcBef>
              <a:spcAft>
                <a:spcPts val="0"/>
              </a:spcAft>
              <a:buNone/>
            </a:pPr>
            <a:r>
              <a:rPr lang="en-US" sz="2199">
                <a:solidFill>
                  <a:srgbClr val="FFFFFF"/>
                </a:solidFill>
                <a:latin typeface="Quicksand"/>
                <a:ea typeface="Quicksand"/>
                <a:cs typeface="Quicksand"/>
                <a:sym typeface="Quicksand"/>
              </a:rPr>
              <a:t> This is Hannah, Age 28. She stays in New York City, NY and she is Product Manager.</a:t>
            </a:r>
            <a:endParaRPr sz="1200"/>
          </a:p>
          <a:p>
            <a:pPr indent="0" lvl="0" marL="0" marR="0" rtl="0" algn="l">
              <a:lnSpc>
                <a:spcPct val="167986"/>
              </a:lnSpc>
              <a:spcBef>
                <a:spcPts val="0"/>
              </a:spcBef>
              <a:spcAft>
                <a:spcPts val="0"/>
              </a:spcAft>
              <a:buNone/>
            </a:pPr>
            <a:r>
              <a:t/>
            </a:r>
            <a:endParaRPr sz="2199">
              <a:solidFill>
                <a:srgbClr val="FFFFFF"/>
              </a:solidFill>
              <a:latin typeface="Quicksand"/>
              <a:ea typeface="Quicksand"/>
              <a:cs typeface="Quicksand"/>
              <a:sym typeface="Quicksand"/>
            </a:endParaRPr>
          </a:p>
          <a:p>
            <a:pPr indent="-170139" lvl="2" marL="548519" marR="0" rtl="0" algn="l">
              <a:lnSpc>
                <a:spcPct val="167986"/>
              </a:lnSpc>
              <a:spcBef>
                <a:spcPts val="0"/>
              </a:spcBef>
              <a:spcAft>
                <a:spcPts val="0"/>
              </a:spcAft>
              <a:buClr>
                <a:srgbClr val="FFFFFF"/>
              </a:buClr>
              <a:buSzPts val="2199"/>
              <a:buFont typeface="Arial"/>
              <a:buChar char="⚬"/>
            </a:pPr>
            <a:r>
              <a:rPr b="1" i="0" lang="en-US" sz="2199" u="none" cap="none" strike="noStrike">
                <a:solidFill>
                  <a:srgbClr val="FFFFFF"/>
                </a:solidFill>
                <a:latin typeface="Quicksand"/>
                <a:ea typeface="Quicksand"/>
                <a:cs typeface="Quicksand"/>
                <a:sym typeface="Quicksand"/>
              </a:rPr>
              <a:t>Life Style:</a:t>
            </a:r>
            <a:r>
              <a:rPr b="0" i="0" lang="en-US" sz="2199" u="none" cap="none" strike="noStrike">
                <a:solidFill>
                  <a:srgbClr val="FFFFFF"/>
                </a:solidFill>
                <a:latin typeface="Quicksand"/>
                <a:ea typeface="Quicksand"/>
                <a:cs typeface="Quicksand"/>
                <a:sym typeface="Quicksand"/>
              </a:rPr>
              <a:t> She commutes everydays and she meets a lot of clients.</a:t>
            </a:r>
            <a:endParaRPr sz="1200"/>
          </a:p>
          <a:p>
            <a:pPr indent="-170139" lvl="2" marL="548519" marR="0" rtl="0" algn="l">
              <a:lnSpc>
                <a:spcPct val="167986"/>
              </a:lnSpc>
              <a:spcBef>
                <a:spcPts val="0"/>
              </a:spcBef>
              <a:spcAft>
                <a:spcPts val="0"/>
              </a:spcAft>
              <a:buClr>
                <a:srgbClr val="FFFFFF"/>
              </a:buClr>
              <a:buSzPts val="2199"/>
              <a:buFont typeface="Arial"/>
              <a:buChar char="⚬"/>
            </a:pPr>
            <a:r>
              <a:rPr b="1" i="0" lang="en-US" sz="2199" u="none" cap="none" strike="noStrike">
                <a:solidFill>
                  <a:srgbClr val="FFFFFF"/>
                </a:solidFill>
                <a:latin typeface="Quicksand"/>
                <a:ea typeface="Quicksand"/>
                <a:cs typeface="Quicksand"/>
                <a:sym typeface="Quicksand"/>
              </a:rPr>
              <a:t>Weather and Clothing:</a:t>
            </a:r>
            <a:r>
              <a:rPr b="0" i="0" lang="en-US" sz="2199" u="none" cap="none" strike="noStrike">
                <a:solidFill>
                  <a:srgbClr val="FFFFFF"/>
                </a:solidFill>
                <a:latin typeface="Quicksand"/>
                <a:ea typeface="Quicksand"/>
                <a:cs typeface="Quicksand"/>
                <a:sym typeface="Quicksand"/>
              </a:rPr>
              <a:t> NYC weather is totally unpredictable as it can rain, be sunny or be cold anytime. She likes wearing formal clothes.</a:t>
            </a:r>
            <a:endParaRPr sz="1200"/>
          </a:p>
          <a:p>
            <a:pPr indent="-170139" lvl="2" marL="548519" marR="0" rtl="0" algn="l">
              <a:lnSpc>
                <a:spcPct val="167986"/>
              </a:lnSpc>
              <a:spcBef>
                <a:spcPts val="0"/>
              </a:spcBef>
              <a:spcAft>
                <a:spcPts val="0"/>
              </a:spcAft>
              <a:buClr>
                <a:srgbClr val="FFFFFF"/>
              </a:buClr>
              <a:buSzPts val="2199"/>
              <a:buFont typeface="Arial"/>
              <a:buChar char="⚬"/>
            </a:pPr>
            <a:r>
              <a:rPr b="1" i="0" lang="en-US" sz="2199" u="none" cap="none" strike="noStrike">
                <a:solidFill>
                  <a:srgbClr val="FFFFFF"/>
                </a:solidFill>
                <a:latin typeface="Quicksand"/>
                <a:ea typeface="Quicksand"/>
                <a:cs typeface="Quicksand"/>
                <a:sym typeface="Quicksand"/>
              </a:rPr>
              <a:t>Technology usage:</a:t>
            </a:r>
            <a:r>
              <a:rPr b="0" i="0" lang="en-US" sz="2199" u="none" cap="none" strike="noStrike">
                <a:solidFill>
                  <a:srgbClr val="FFFFFF"/>
                </a:solidFill>
                <a:latin typeface="Quicksand"/>
                <a:ea typeface="Quicksand"/>
                <a:cs typeface="Quicksand"/>
                <a:sym typeface="Quicksand"/>
              </a:rPr>
              <a:t> She loves trying out new apps.</a:t>
            </a:r>
            <a:endParaRPr sz="1200"/>
          </a:p>
          <a:p>
            <a:pPr indent="-170139" lvl="2" marL="548519" marR="0" rtl="0" algn="l">
              <a:lnSpc>
                <a:spcPct val="167986"/>
              </a:lnSpc>
              <a:spcBef>
                <a:spcPts val="0"/>
              </a:spcBef>
              <a:spcAft>
                <a:spcPts val="0"/>
              </a:spcAft>
              <a:buClr>
                <a:srgbClr val="FFFFFF"/>
              </a:buClr>
              <a:buSzPts val="2199"/>
              <a:buFont typeface="Arial"/>
              <a:buChar char="⚬"/>
            </a:pPr>
            <a:r>
              <a:rPr b="0" i="0" lang="en-US" sz="2199" u="none" cap="none" strike="noStrike">
                <a:solidFill>
                  <a:srgbClr val="FFFFFF"/>
                </a:solidFill>
                <a:latin typeface="Quicksand"/>
                <a:ea typeface="Quicksand"/>
                <a:cs typeface="Quicksand"/>
                <a:sym typeface="Quicksand"/>
              </a:rPr>
              <a:t>She is busy person and always wears uncomfortable dress which does not align well with weather, so she needs something which can set her to wear clothes which doesn't waste her time.</a:t>
            </a:r>
            <a:endParaRPr sz="1200"/>
          </a:p>
        </p:txBody>
      </p:sp>
      <p:sp>
        <p:nvSpPr>
          <p:cNvPr id="326" name="Google Shape;326;p22"/>
          <p:cNvSpPr txBox="1"/>
          <p:nvPr/>
        </p:nvSpPr>
        <p:spPr>
          <a:xfrm>
            <a:off x="-1574906" y="1074839"/>
            <a:ext cx="14577018" cy="1590675"/>
          </a:xfrm>
          <a:prstGeom prst="rect">
            <a:avLst/>
          </a:prstGeom>
          <a:noFill/>
          <a:ln>
            <a:noFill/>
          </a:ln>
        </p:spPr>
        <p:txBody>
          <a:bodyPr anchorCtr="0" anchor="t" bIns="0" lIns="0" spcFirstLastPara="1" rIns="0" wrap="square" tIns="0">
            <a:spAutoFit/>
          </a:bodyPr>
          <a:lstStyle/>
          <a:p>
            <a:pPr indent="0" lvl="0" marL="0" marR="0" rtl="0" algn="ctr">
              <a:lnSpc>
                <a:spcPct val="144000"/>
              </a:lnSpc>
              <a:spcBef>
                <a:spcPts val="0"/>
              </a:spcBef>
              <a:spcAft>
                <a:spcPts val="0"/>
              </a:spcAft>
              <a:buNone/>
            </a:pPr>
            <a:r>
              <a:rPr lang="en-US" sz="9000">
                <a:solidFill>
                  <a:srgbClr val="F4C624"/>
                </a:solidFill>
                <a:latin typeface="Anton"/>
                <a:ea typeface="Anton"/>
                <a:cs typeface="Anton"/>
                <a:sym typeface="Anton"/>
              </a:rPr>
              <a:t>HANNAH</a:t>
            </a:r>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334" name="Shape 334"/>
        <p:cNvGrpSpPr/>
        <p:nvPr/>
      </p:nvGrpSpPr>
      <p:grpSpPr>
        <a:xfrm>
          <a:off x="0" y="0"/>
          <a:ext cx="0" cy="0"/>
          <a:chOff x="0" y="0"/>
          <a:chExt cx="0" cy="0"/>
        </a:xfrm>
      </p:grpSpPr>
      <p:sp>
        <p:nvSpPr>
          <p:cNvPr id="335" name="Google Shape;335;p23"/>
          <p:cNvSpPr/>
          <p:nvPr/>
        </p:nvSpPr>
        <p:spPr>
          <a:xfrm>
            <a:off x="-2497045" y="-593511"/>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6" name="Google Shape;336;p23"/>
          <p:cNvSpPr/>
          <p:nvPr/>
        </p:nvSpPr>
        <p:spPr>
          <a:xfrm flipH="1">
            <a:off x="9979452" y="-5935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7" name="Google Shape;337;p23"/>
          <p:cNvSpPr/>
          <p:nvPr/>
        </p:nvSpPr>
        <p:spPr>
          <a:xfrm>
            <a:off x="538549" y="9506477"/>
            <a:ext cx="17210913" cy="1125093"/>
          </a:xfrm>
          <a:custGeom>
            <a:rect b="b" l="l" r="r" t="t"/>
            <a:pathLst>
              <a:path extrusionOk="0" h="1500124" w="22947885">
                <a:moveTo>
                  <a:pt x="0" y="0"/>
                </a:moveTo>
                <a:lnTo>
                  <a:pt x="22947885" y="0"/>
                </a:lnTo>
                <a:lnTo>
                  <a:pt x="22947885" y="1500124"/>
                </a:lnTo>
                <a:lnTo>
                  <a:pt x="0" y="1500124"/>
                </a:lnTo>
                <a:lnTo>
                  <a:pt x="0" y="0"/>
                </a:lnTo>
                <a:close/>
              </a:path>
            </a:pathLst>
          </a:custGeom>
          <a:blipFill rotWithShape="1">
            <a:blip r:embed="rId4">
              <a:alphaModFix/>
            </a:blip>
            <a:stretch>
              <a:fillRect b="-1" l="-1567" r="-1566"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8" name="Google Shape;338;p23"/>
          <p:cNvSpPr/>
          <p:nvPr/>
        </p:nvSpPr>
        <p:spPr>
          <a:xfrm>
            <a:off x="538549" y="477697"/>
            <a:ext cx="17210903" cy="9097739"/>
          </a:xfrm>
          <a:custGeom>
            <a:rect b="b" l="l" r="r" t="t"/>
            <a:pathLst>
              <a:path extrusionOk="0" h="9097739" w="17210903">
                <a:moveTo>
                  <a:pt x="0" y="0"/>
                </a:moveTo>
                <a:lnTo>
                  <a:pt x="17210903" y="0"/>
                </a:lnTo>
                <a:lnTo>
                  <a:pt x="17210903" y="9097739"/>
                </a:lnTo>
                <a:lnTo>
                  <a:pt x="0" y="909773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9" name="Google Shape;339;p23"/>
          <p:cNvSpPr/>
          <p:nvPr/>
        </p:nvSpPr>
        <p:spPr>
          <a:xfrm>
            <a:off x="129262" y="139926"/>
            <a:ext cx="2344198" cy="1397698"/>
          </a:xfrm>
          <a:custGeom>
            <a:rect b="b" l="l" r="r" t="t"/>
            <a:pathLst>
              <a:path extrusionOk="0" h="1863598" w="3125597">
                <a:moveTo>
                  <a:pt x="0" y="0"/>
                </a:moveTo>
                <a:lnTo>
                  <a:pt x="3125597" y="0"/>
                </a:lnTo>
                <a:lnTo>
                  <a:pt x="3125597" y="1863598"/>
                </a:lnTo>
                <a:lnTo>
                  <a:pt x="0" y="1863598"/>
                </a:lnTo>
                <a:lnTo>
                  <a:pt x="0" y="0"/>
                </a:lnTo>
                <a:close/>
              </a:path>
            </a:pathLst>
          </a:custGeom>
          <a:blipFill rotWithShape="1">
            <a:blip r:embed="rId6">
              <a:alphaModFix/>
            </a:blip>
            <a:stretch>
              <a:fillRect b="-1" l="-65" r="-6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0" name="Google Shape;340;p23"/>
          <p:cNvSpPr/>
          <p:nvPr/>
        </p:nvSpPr>
        <p:spPr>
          <a:xfrm>
            <a:off x="16546667" y="8833392"/>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1" name="Google Shape;341;p23"/>
          <p:cNvSpPr/>
          <p:nvPr/>
        </p:nvSpPr>
        <p:spPr>
          <a:xfrm>
            <a:off x="11770130" y="2318131"/>
            <a:ext cx="4776502" cy="5970651"/>
          </a:xfrm>
          <a:custGeom>
            <a:rect b="b" l="l" r="r" t="t"/>
            <a:pathLst>
              <a:path extrusionOk="0" h="7960868" w="6368669">
                <a:moveTo>
                  <a:pt x="0" y="0"/>
                </a:moveTo>
                <a:lnTo>
                  <a:pt x="6368669" y="0"/>
                </a:lnTo>
                <a:lnTo>
                  <a:pt x="6368669" y="7960868"/>
                </a:lnTo>
                <a:lnTo>
                  <a:pt x="0" y="7960868"/>
                </a:lnTo>
                <a:lnTo>
                  <a:pt x="0" y="0"/>
                </a:lnTo>
                <a:close/>
              </a:path>
            </a:pathLst>
          </a:custGeom>
          <a:blipFill rotWithShape="1">
            <a:blip r:embed="rId7">
              <a:alphaModFix/>
            </a:blip>
            <a:stretch>
              <a:fillRect b="0" l="-43748" r="-4374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2" name="Google Shape;342;p23"/>
          <p:cNvSpPr txBox="1"/>
          <p:nvPr/>
        </p:nvSpPr>
        <p:spPr>
          <a:xfrm>
            <a:off x="1028700" y="2469144"/>
            <a:ext cx="9369900" cy="6510300"/>
          </a:xfrm>
          <a:prstGeom prst="rect">
            <a:avLst/>
          </a:prstGeom>
          <a:noFill/>
          <a:ln>
            <a:noFill/>
          </a:ln>
        </p:spPr>
        <p:txBody>
          <a:bodyPr anchorCtr="0" anchor="t" bIns="0" lIns="0" spcFirstLastPara="1" rIns="0" wrap="square" tIns="0">
            <a:spAutoFit/>
          </a:bodyPr>
          <a:lstStyle/>
          <a:p>
            <a:pPr indent="0" lvl="0" marL="0" marR="0" rtl="0" algn="l">
              <a:lnSpc>
                <a:spcPct val="167985"/>
              </a:lnSpc>
              <a:spcBef>
                <a:spcPts val="0"/>
              </a:spcBef>
              <a:spcAft>
                <a:spcPts val="0"/>
              </a:spcAft>
              <a:buNone/>
            </a:pPr>
            <a:r>
              <a:rPr lang="en-US" sz="1999">
                <a:solidFill>
                  <a:srgbClr val="FFFFFF"/>
                </a:solidFill>
                <a:latin typeface="Quicksand"/>
                <a:ea typeface="Quicksand"/>
                <a:cs typeface="Quicksand"/>
                <a:sym typeface="Quicksand"/>
              </a:rPr>
              <a:t>This is Jason, Age 34. He stays in Seattle, WA, and he is a Software Engineer.</a:t>
            </a:r>
            <a:endParaRPr sz="1200"/>
          </a:p>
          <a:p>
            <a:pPr indent="0" lvl="0" marL="0" marR="0" rtl="0" algn="l">
              <a:lnSpc>
                <a:spcPct val="167985"/>
              </a:lnSpc>
              <a:spcBef>
                <a:spcPts val="0"/>
              </a:spcBef>
              <a:spcAft>
                <a:spcPts val="0"/>
              </a:spcAft>
              <a:buNone/>
            </a:pPr>
            <a:r>
              <a:t/>
            </a:r>
            <a:endParaRPr sz="1999">
              <a:solidFill>
                <a:srgbClr val="FFFFFF"/>
              </a:solidFill>
              <a:latin typeface="Quicksand"/>
              <a:ea typeface="Quicksand"/>
              <a:cs typeface="Quicksand"/>
              <a:sym typeface="Quicksand"/>
            </a:endParaRPr>
          </a:p>
          <a:p>
            <a:pPr indent="-154898" lvl="2" marL="502798" marR="0" rtl="0" algn="l">
              <a:lnSpc>
                <a:spcPct val="167985"/>
              </a:lnSpc>
              <a:spcBef>
                <a:spcPts val="0"/>
              </a:spcBef>
              <a:spcAft>
                <a:spcPts val="0"/>
              </a:spcAft>
              <a:buClr>
                <a:srgbClr val="FFFFFF"/>
              </a:buClr>
              <a:buSzPts val="1999"/>
              <a:buFont typeface="Arial"/>
              <a:buChar char="⚬"/>
            </a:pPr>
            <a:r>
              <a:rPr b="1" i="0" lang="en-US" sz="1999" u="none" cap="none" strike="noStrike">
                <a:solidFill>
                  <a:srgbClr val="FFFFFF"/>
                </a:solidFill>
                <a:latin typeface="Quicksand"/>
                <a:ea typeface="Quicksand"/>
                <a:cs typeface="Quicksand"/>
                <a:sym typeface="Quicksand"/>
              </a:rPr>
              <a:t>Life Style:</a:t>
            </a:r>
            <a:r>
              <a:rPr b="0" i="0" lang="en-US" sz="1999" u="none" cap="none" strike="noStrike">
                <a:solidFill>
                  <a:srgbClr val="FFFFFF"/>
                </a:solidFill>
                <a:latin typeface="Quicksand"/>
                <a:ea typeface="Quicksand"/>
                <a:cs typeface="Quicksand"/>
                <a:sym typeface="Quicksand"/>
              </a:rPr>
              <a:t> He commutes to the office twice a week and enjoys biking when the weather permits.</a:t>
            </a:r>
            <a:endParaRPr sz="1200"/>
          </a:p>
          <a:p>
            <a:pPr indent="-154898" lvl="2" marL="502798" marR="0" rtl="0" algn="l">
              <a:lnSpc>
                <a:spcPct val="167985"/>
              </a:lnSpc>
              <a:spcBef>
                <a:spcPts val="0"/>
              </a:spcBef>
              <a:spcAft>
                <a:spcPts val="0"/>
              </a:spcAft>
              <a:buClr>
                <a:srgbClr val="FFFFFF"/>
              </a:buClr>
              <a:buSzPts val="1999"/>
              <a:buFont typeface="Arial"/>
              <a:buChar char="⚬"/>
            </a:pPr>
            <a:r>
              <a:rPr b="1" i="0" lang="en-US" sz="1999" u="none" cap="none" strike="noStrike">
                <a:solidFill>
                  <a:srgbClr val="FFFFFF"/>
                </a:solidFill>
                <a:latin typeface="Quicksand"/>
                <a:ea typeface="Quicksand"/>
                <a:cs typeface="Quicksand"/>
                <a:sym typeface="Quicksand"/>
              </a:rPr>
              <a:t>Weather and Clothing:</a:t>
            </a:r>
            <a:r>
              <a:rPr b="0" i="0" lang="en-US" sz="1999" u="none" cap="none" strike="noStrike">
                <a:solidFill>
                  <a:srgbClr val="FFFFFF"/>
                </a:solidFill>
                <a:latin typeface="Quicksand"/>
                <a:ea typeface="Quicksand"/>
                <a:cs typeface="Quicksand"/>
                <a:sym typeface="Quicksand"/>
              </a:rPr>
              <a:t> Seattle's weather is unpredictable, with frequent rain and sudden changes. He prefers casual and comfortable clothing but often finds himself either underdressed for cold weather or overdressed when it warms up unexpectedly.</a:t>
            </a:r>
            <a:endParaRPr sz="1200"/>
          </a:p>
          <a:p>
            <a:pPr indent="-154898" lvl="2" marL="502798" marR="0" rtl="0" algn="l">
              <a:lnSpc>
                <a:spcPct val="167985"/>
              </a:lnSpc>
              <a:spcBef>
                <a:spcPts val="0"/>
              </a:spcBef>
              <a:spcAft>
                <a:spcPts val="0"/>
              </a:spcAft>
              <a:buClr>
                <a:srgbClr val="FFFFFF"/>
              </a:buClr>
              <a:buSzPts val="1999"/>
              <a:buFont typeface="Arial"/>
              <a:buChar char="⚬"/>
            </a:pPr>
            <a:r>
              <a:rPr b="1" i="0" lang="en-US" sz="1999" u="none" cap="none" strike="noStrike">
                <a:solidFill>
                  <a:srgbClr val="FFFFFF"/>
                </a:solidFill>
                <a:latin typeface="Quicksand"/>
                <a:ea typeface="Quicksand"/>
                <a:cs typeface="Quicksand"/>
                <a:sym typeface="Quicksand"/>
              </a:rPr>
              <a:t>Technology usage:</a:t>
            </a:r>
            <a:r>
              <a:rPr b="0" i="0" lang="en-US" sz="1999" u="none" cap="none" strike="noStrike">
                <a:solidFill>
                  <a:srgbClr val="FFFFFF"/>
                </a:solidFill>
                <a:latin typeface="Quicksand"/>
                <a:ea typeface="Quicksand"/>
                <a:cs typeface="Quicksand"/>
                <a:sym typeface="Quicksand"/>
              </a:rPr>
              <a:t> He is tech-savvy and enjoys trying out new apps to improve efficiency.</a:t>
            </a:r>
            <a:endParaRPr sz="1200"/>
          </a:p>
          <a:p>
            <a:pPr indent="-154898" lvl="2" marL="502798" marR="0" rtl="0" algn="l">
              <a:lnSpc>
                <a:spcPct val="167985"/>
              </a:lnSpc>
              <a:spcBef>
                <a:spcPts val="0"/>
              </a:spcBef>
              <a:spcAft>
                <a:spcPts val="0"/>
              </a:spcAft>
              <a:buClr>
                <a:srgbClr val="FFFFFF"/>
              </a:buClr>
              <a:buSzPts val="1999"/>
              <a:buFont typeface="Arial"/>
              <a:buChar char="⚬"/>
            </a:pPr>
            <a:r>
              <a:rPr b="0" i="0" lang="en-US" sz="1999" u="none" cap="none" strike="noStrike">
                <a:solidFill>
                  <a:srgbClr val="FFFFFF"/>
                </a:solidFill>
                <a:latin typeface="Quicksand"/>
                <a:ea typeface="Quicksand"/>
                <a:cs typeface="Quicksand"/>
                <a:sym typeface="Quicksand"/>
              </a:rPr>
              <a:t>He frequently faces issue with choosing the right clothes due to the constant change in weather and he needs a solution that helps him dress appropriately for the day.</a:t>
            </a:r>
            <a:endParaRPr sz="1200"/>
          </a:p>
        </p:txBody>
      </p:sp>
      <p:sp>
        <p:nvSpPr>
          <p:cNvPr id="343" name="Google Shape;343;p23"/>
          <p:cNvSpPr txBox="1"/>
          <p:nvPr/>
        </p:nvSpPr>
        <p:spPr>
          <a:xfrm>
            <a:off x="-1574906" y="1074839"/>
            <a:ext cx="14577018" cy="1590675"/>
          </a:xfrm>
          <a:prstGeom prst="rect">
            <a:avLst/>
          </a:prstGeom>
          <a:noFill/>
          <a:ln>
            <a:noFill/>
          </a:ln>
        </p:spPr>
        <p:txBody>
          <a:bodyPr anchorCtr="0" anchor="t" bIns="0" lIns="0" spcFirstLastPara="1" rIns="0" wrap="square" tIns="0">
            <a:spAutoFit/>
          </a:bodyPr>
          <a:lstStyle/>
          <a:p>
            <a:pPr indent="0" lvl="0" marL="0" marR="0" rtl="0" algn="ctr">
              <a:lnSpc>
                <a:spcPct val="144000"/>
              </a:lnSpc>
              <a:spcBef>
                <a:spcPts val="0"/>
              </a:spcBef>
              <a:spcAft>
                <a:spcPts val="0"/>
              </a:spcAft>
              <a:buNone/>
            </a:pPr>
            <a:r>
              <a:rPr lang="en-US" sz="9000">
                <a:solidFill>
                  <a:srgbClr val="F4C624"/>
                </a:solidFill>
                <a:latin typeface="Anton"/>
                <a:ea typeface="Anton"/>
                <a:cs typeface="Anton"/>
                <a:sym typeface="Anton"/>
              </a:rPr>
              <a:t>JASON</a:t>
            </a:r>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351" name="Shape 351"/>
        <p:cNvGrpSpPr/>
        <p:nvPr/>
      </p:nvGrpSpPr>
      <p:grpSpPr>
        <a:xfrm>
          <a:off x="0" y="0"/>
          <a:ext cx="0" cy="0"/>
          <a:chOff x="0" y="0"/>
          <a:chExt cx="0" cy="0"/>
        </a:xfrm>
      </p:grpSpPr>
      <p:sp>
        <p:nvSpPr>
          <p:cNvPr id="352" name="Google Shape;352;p24"/>
          <p:cNvSpPr/>
          <p:nvPr/>
        </p:nvSpPr>
        <p:spPr>
          <a:xfrm>
            <a:off x="-2497045" y="-593511"/>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3" name="Google Shape;353;p24"/>
          <p:cNvSpPr/>
          <p:nvPr/>
        </p:nvSpPr>
        <p:spPr>
          <a:xfrm flipH="1">
            <a:off x="9979452" y="-5935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4" name="Google Shape;354;p24"/>
          <p:cNvSpPr/>
          <p:nvPr/>
        </p:nvSpPr>
        <p:spPr>
          <a:xfrm>
            <a:off x="538549" y="9506477"/>
            <a:ext cx="17210913" cy="1125093"/>
          </a:xfrm>
          <a:custGeom>
            <a:rect b="b" l="l" r="r" t="t"/>
            <a:pathLst>
              <a:path extrusionOk="0" h="1500124" w="22947885">
                <a:moveTo>
                  <a:pt x="0" y="0"/>
                </a:moveTo>
                <a:lnTo>
                  <a:pt x="22947885" y="0"/>
                </a:lnTo>
                <a:lnTo>
                  <a:pt x="22947885" y="1500124"/>
                </a:lnTo>
                <a:lnTo>
                  <a:pt x="0" y="1500124"/>
                </a:lnTo>
                <a:lnTo>
                  <a:pt x="0" y="0"/>
                </a:lnTo>
                <a:close/>
              </a:path>
            </a:pathLst>
          </a:custGeom>
          <a:blipFill rotWithShape="1">
            <a:blip r:embed="rId4">
              <a:alphaModFix/>
            </a:blip>
            <a:stretch>
              <a:fillRect b="-1" l="-1567" r="-1566"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5" name="Google Shape;355;p24"/>
          <p:cNvSpPr/>
          <p:nvPr/>
        </p:nvSpPr>
        <p:spPr>
          <a:xfrm>
            <a:off x="538549" y="477697"/>
            <a:ext cx="17210903" cy="9097739"/>
          </a:xfrm>
          <a:custGeom>
            <a:rect b="b" l="l" r="r" t="t"/>
            <a:pathLst>
              <a:path extrusionOk="0" h="9097739" w="17210903">
                <a:moveTo>
                  <a:pt x="0" y="0"/>
                </a:moveTo>
                <a:lnTo>
                  <a:pt x="17210903" y="0"/>
                </a:lnTo>
                <a:lnTo>
                  <a:pt x="17210903" y="9097739"/>
                </a:lnTo>
                <a:lnTo>
                  <a:pt x="0" y="909773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6" name="Google Shape;356;p24"/>
          <p:cNvSpPr/>
          <p:nvPr/>
        </p:nvSpPr>
        <p:spPr>
          <a:xfrm>
            <a:off x="129262" y="139926"/>
            <a:ext cx="2344198" cy="1397698"/>
          </a:xfrm>
          <a:custGeom>
            <a:rect b="b" l="l" r="r" t="t"/>
            <a:pathLst>
              <a:path extrusionOk="0" h="1863598" w="3125597">
                <a:moveTo>
                  <a:pt x="0" y="0"/>
                </a:moveTo>
                <a:lnTo>
                  <a:pt x="3125597" y="0"/>
                </a:lnTo>
                <a:lnTo>
                  <a:pt x="3125597" y="1863598"/>
                </a:lnTo>
                <a:lnTo>
                  <a:pt x="0" y="1863598"/>
                </a:lnTo>
                <a:lnTo>
                  <a:pt x="0" y="0"/>
                </a:lnTo>
                <a:close/>
              </a:path>
            </a:pathLst>
          </a:custGeom>
          <a:blipFill rotWithShape="1">
            <a:blip r:embed="rId6">
              <a:alphaModFix/>
            </a:blip>
            <a:stretch>
              <a:fillRect b="-1" l="-65" r="-6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7" name="Google Shape;357;p24"/>
          <p:cNvSpPr/>
          <p:nvPr/>
        </p:nvSpPr>
        <p:spPr>
          <a:xfrm>
            <a:off x="16546667" y="8833392"/>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8" name="Google Shape;358;p24"/>
          <p:cNvSpPr/>
          <p:nvPr/>
        </p:nvSpPr>
        <p:spPr>
          <a:xfrm>
            <a:off x="11609820" y="3163188"/>
            <a:ext cx="4936807" cy="4900898"/>
          </a:xfrm>
          <a:custGeom>
            <a:rect b="b" l="l" r="r" t="t"/>
            <a:pathLst>
              <a:path extrusionOk="0" h="6534531" w="6582410">
                <a:moveTo>
                  <a:pt x="0" y="0"/>
                </a:moveTo>
                <a:lnTo>
                  <a:pt x="6582410" y="0"/>
                </a:lnTo>
                <a:lnTo>
                  <a:pt x="6582410" y="6534531"/>
                </a:lnTo>
                <a:lnTo>
                  <a:pt x="0" y="6534531"/>
                </a:lnTo>
                <a:lnTo>
                  <a:pt x="0" y="0"/>
                </a:lnTo>
                <a:close/>
              </a:path>
            </a:pathLst>
          </a:custGeom>
          <a:blipFill rotWithShape="1">
            <a:blip r:embed="rId7">
              <a:alphaModFix/>
            </a:blip>
            <a:stretch>
              <a:fillRect b="0" l="-24586" r="-24586"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9" name="Google Shape;359;p24"/>
          <p:cNvSpPr txBox="1"/>
          <p:nvPr/>
        </p:nvSpPr>
        <p:spPr>
          <a:xfrm>
            <a:off x="1028700" y="2500180"/>
            <a:ext cx="9369900" cy="5993400"/>
          </a:xfrm>
          <a:prstGeom prst="rect">
            <a:avLst/>
          </a:prstGeom>
          <a:noFill/>
          <a:ln>
            <a:noFill/>
          </a:ln>
        </p:spPr>
        <p:txBody>
          <a:bodyPr anchorCtr="0" anchor="t" bIns="0" lIns="0" spcFirstLastPara="1" rIns="0" wrap="square" tIns="0">
            <a:spAutoFit/>
          </a:bodyPr>
          <a:lstStyle/>
          <a:p>
            <a:pPr indent="0" lvl="0" marL="0" marR="0" rtl="0" algn="l">
              <a:lnSpc>
                <a:spcPct val="167985"/>
              </a:lnSpc>
              <a:spcBef>
                <a:spcPts val="0"/>
              </a:spcBef>
              <a:spcAft>
                <a:spcPts val="0"/>
              </a:spcAft>
              <a:buNone/>
            </a:pPr>
            <a:r>
              <a:rPr lang="en-US" sz="1999">
                <a:solidFill>
                  <a:srgbClr val="FFFFFF"/>
                </a:solidFill>
                <a:latin typeface="Quicksand"/>
                <a:ea typeface="Quicksand"/>
                <a:cs typeface="Quicksand"/>
                <a:sym typeface="Quicksand"/>
              </a:rPr>
              <a:t>This is Ananya, Age 22. She stays in Mumbai, India, and she is a College Student.</a:t>
            </a:r>
            <a:endParaRPr sz="1200"/>
          </a:p>
          <a:p>
            <a:pPr indent="0" lvl="0" marL="0" marR="0" rtl="0" algn="l">
              <a:lnSpc>
                <a:spcPct val="167985"/>
              </a:lnSpc>
              <a:spcBef>
                <a:spcPts val="0"/>
              </a:spcBef>
              <a:spcAft>
                <a:spcPts val="0"/>
              </a:spcAft>
              <a:buNone/>
            </a:pPr>
            <a:r>
              <a:t/>
            </a:r>
            <a:endParaRPr sz="1999">
              <a:solidFill>
                <a:srgbClr val="FFFFFF"/>
              </a:solidFill>
              <a:latin typeface="Quicksand"/>
              <a:ea typeface="Quicksand"/>
              <a:cs typeface="Quicksand"/>
              <a:sym typeface="Quicksand"/>
            </a:endParaRPr>
          </a:p>
          <a:p>
            <a:pPr indent="-154898" lvl="2" marL="502798" marR="0" rtl="0" algn="l">
              <a:lnSpc>
                <a:spcPct val="167985"/>
              </a:lnSpc>
              <a:spcBef>
                <a:spcPts val="0"/>
              </a:spcBef>
              <a:spcAft>
                <a:spcPts val="0"/>
              </a:spcAft>
              <a:buClr>
                <a:srgbClr val="FFFFFF"/>
              </a:buClr>
              <a:buSzPts val="1999"/>
              <a:buFont typeface="Arial"/>
              <a:buChar char="⚬"/>
            </a:pPr>
            <a:r>
              <a:rPr b="1" i="0" lang="en-US" sz="1999" u="none" cap="none" strike="noStrike">
                <a:solidFill>
                  <a:srgbClr val="FFFFFF"/>
                </a:solidFill>
                <a:latin typeface="Quicksand"/>
                <a:ea typeface="Quicksand"/>
                <a:cs typeface="Quicksand"/>
                <a:sym typeface="Quicksand"/>
              </a:rPr>
              <a:t>Life Style:</a:t>
            </a:r>
            <a:r>
              <a:rPr b="0" i="0" lang="en-US" sz="1999" u="none" cap="none" strike="noStrike">
                <a:solidFill>
                  <a:srgbClr val="FFFFFF"/>
                </a:solidFill>
                <a:latin typeface="Quicksand"/>
                <a:ea typeface="Quicksand"/>
                <a:cs typeface="Quicksand"/>
                <a:sym typeface="Quicksand"/>
              </a:rPr>
              <a:t> She walks around campus a lot, balancing her classes, internships, and extracurricular activities.</a:t>
            </a:r>
            <a:endParaRPr sz="1200"/>
          </a:p>
          <a:p>
            <a:pPr indent="-154898" lvl="2" marL="502798" marR="0" rtl="0" algn="l">
              <a:lnSpc>
                <a:spcPct val="167985"/>
              </a:lnSpc>
              <a:spcBef>
                <a:spcPts val="0"/>
              </a:spcBef>
              <a:spcAft>
                <a:spcPts val="0"/>
              </a:spcAft>
              <a:buClr>
                <a:srgbClr val="FFFFFF"/>
              </a:buClr>
              <a:buSzPts val="1999"/>
              <a:buFont typeface="Arial"/>
              <a:buChar char="⚬"/>
            </a:pPr>
            <a:r>
              <a:rPr b="1" i="0" lang="en-US" sz="1999" u="none" cap="none" strike="noStrike">
                <a:solidFill>
                  <a:srgbClr val="FFFFFF"/>
                </a:solidFill>
                <a:latin typeface="Quicksand"/>
                <a:ea typeface="Quicksand"/>
                <a:cs typeface="Quicksand"/>
                <a:sym typeface="Quicksand"/>
              </a:rPr>
              <a:t>Weather and Clothing:</a:t>
            </a:r>
            <a:r>
              <a:rPr b="0" i="0" lang="en-US" sz="1999" u="none" cap="none" strike="noStrike">
                <a:solidFill>
                  <a:srgbClr val="FFFFFF"/>
                </a:solidFill>
                <a:latin typeface="Quicksand"/>
                <a:ea typeface="Quicksand"/>
                <a:cs typeface="Quicksand"/>
                <a:sym typeface="Quicksand"/>
              </a:rPr>
              <a:t> Mumbai's weather can be unpredictable, with sudden rain showers or humid heat. She likes trendy, comfortable clothes but struggles to dress appropriately when the weather changes quickly.</a:t>
            </a:r>
            <a:endParaRPr sz="1200"/>
          </a:p>
          <a:p>
            <a:pPr indent="-154898" lvl="2" marL="502798" marR="0" rtl="0" algn="l">
              <a:lnSpc>
                <a:spcPct val="167985"/>
              </a:lnSpc>
              <a:spcBef>
                <a:spcPts val="0"/>
              </a:spcBef>
              <a:spcAft>
                <a:spcPts val="0"/>
              </a:spcAft>
              <a:buClr>
                <a:srgbClr val="FFFFFF"/>
              </a:buClr>
              <a:buSzPts val="1999"/>
              <a:buFont typeface="Arial"/>
              <a:buChar char="⚬"/>
            </a:pPr>
            <a:r>
              <a:rPr b="1" i="0" lang="en-US" sz="1999" u="none" cap="none" strike="noStrike">
                <a:solidFill>
                  <a:srgbClr val="FFFFFF"/>
                </a:solidFill>
                <a:latin typeface="Quicksand"/>
                <a:ea typeface="Quicksand"/>
                <a:cs typeface="Quicksand"/>
                <a:sym typeface="Quicksand"/>
              </a:rPr>
              <a:t>Technology usage:</a:t>
            </a:r>
            <a:r>
              <a:rPr b="0" i="0" lang="en-US" sz="1999" u="none" cap="none" strike="noStrike">
                <a:solidFill>
                  <a:srgbClr val="FFFFFF"/>
                </a:solidFill>
                <a:latin typeface="Quicksand"/>
                <a:ea typeface="Quicksand"/>
                <a:cs typeface="Quicksand"/>
                <a:sym typeface="Quicksand"/>
              </a:rPr>
              <a:t> She uses multiple apps to manage her busy schedule and lifestyle.</a:t>
            </a:r>
            <a:endParaRPr sz="1200"/>
          </a:p>
          <a:p>
            <a:pPr indent="-154898" lvl="2" marL="502798" marR="0" rtl="0" algn="l">
              <a:lnSpc>
                <a:spcPct val="167985"/>
              </a:lnSpc>
              <a:spcBef>
                <a:spcPts val="0"/>
              </a:spcBef>
              <a:spcAft>
                <a:spcPts val="0"/>
              </a:spcAft>
              <a:buClr>
                <a:srgbClr val="FFFFFF"/>
              </a:buClr>
              <a:buSzPts val="1999"/>
              <a:buFont typeface="Arial"/>
              <a:buChar char="⚬"/>
            </a:pPr>
            <a:r>
              <a:rPr b="0" i="0" lang="en-US" sz="1999" u="none" cap="none" strike="noStrike">
                <a:solidFill>
                  <a:srgbClr val="FFFFFF"/>
                </a:solidFill>
                <a:latin typeface="Quicksand"/>
                <a:ea typeface="Quicksand"/>
                <a:cs typeface="Quicksand"/>
                <a:sym typeface="Quicksand"/>
              </a:rPr>
              <a:t>She often finds herself either drenched in rain or overheated due to sudden weather changes and needs something that will help her choose the right outfit for the day without wasting time.</a:t>
            </a:r>
            <a:endParaRPr sz="1200"/>
          </a:p>
        </p:txBody>
      </p:sp>
      <p:sp>
        <p:nvSpPr>
          <p:cNvPr id="360" name="Google Shape;360;p24"/>
          <p:cNvSpPr txBox="1"/>
          <p:nvPr/>
        </p:nvSpPr>
        <p:spPr>
          <a:xfrm>
            <a:off x="-1574906" y="1074839"/>
            <a:ext cx="14577018" cy="1590675"/>
          </a:xfrm>
          <a:prstGeom prst="rect">
            <a:avLst/>
          </a:prstGeom>
          <a:noFill/>
          <a:ln>
            <a:noFill/>
          </a:ln>
        </p:spPr>
        <p:txBody>
          <a:bodyPr anchorCtr="0" anchor="t" bIns="0" lIns="0" spcFirstLastPara="1" rIns="0" wrap="square" tIns="0">
            <a:spAutoFit/>
          </a:bodyPr>
          <a:lstStyle/>
          <a:p>
            <a:pPr indent="0" lvl="0" marL="0" marR="0" rtl="0" algn="ctr">
              <a:lnSpc>
                <a:spcPct val="144000"/>
              </a:lnSpc>
              <a:spcBef>
                <a:spcPts val="0"/>
              </a:spcBef>
              <a:spcAft>
                <a:spcPts val="0"/>
              </a:spcAft>
              <a:buNone/>
            </a:pPr>
            <a:r>
              <a:rPr lang="en-US" sz="9000">
                <a:solidFill>
                  <a:srgbClr val="F4C624"/>
                </a:solidFill>
                <a:latin typeface="Anton"/>
                <a:ea typeface="Anton"/>
                <a:cs typeface="Anton"/>
                <a:sym typeface="Anton"/>
              </a:rPr>
              <a:t>ANANYA</a:t>
            </a:r>
            <a:endParaRP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368" name="Shape 368"/>
        <p:cNvGrpSpPr/>
        <p:nvPr/>
      </p:nvGrpSpPr>
      <p:grpSpPr>
        <a:xfrm>
          <a:off x="0" y="0"/>
          <a:ext cx="0" cy="0"/>
          <a:chOff x="0" y="0"/>
          <a:chExt cx="0" cy="0"/>
        </a:xfrm>
      </p:grpSpPr>
      <p:sp>
        <p:nvSpPr>
          <p:cNvPr id="369" name="Google Shape;369;p25"/>
          <p:cNvSpPr/>
          <p:nvPr/>
        </p:nvSpPr>
        <p:spPr>
          <a:xfrm>
            <a:off x="-2057400" y="164978"/>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0" name="Google Shape;370;p25"/>
          <p:cNvSpPr/>
          <p:nvPr/>
        </p:nvSpPr>
        <p:spPr>
          <a:xfrm flipH="1">
            <a:off x="9979452" y="-5935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1" name="Google Shape;371;p25"/>
          <p:cNvSpPr/>
          <p:nvPr/>
        </p:nvSpPr>
        <p:spPr>
          <a:xfrm>
            <a:off x="1028700" y="9098207"/>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7" r="-28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2" name="Google Shape;372;p25"/>
          <p:cNvSpPr/>
          <p:nvPr/>
        </p:nvSpPr>
        <p:spPr>
          <a:xfrm>
            <a:off x="1028700" y="787364"/>
            <a:ext cx="16230600" cy="8374388"/>
          </a:xfrm>
          <a:custGeom>
            <a:rect b="b" l="l" r="r" t="t"/>
            <a:pathLst>
              <a:path extrusionOk="0" h="8374388" w="16230600">
                <a:moveTo>
                  <a:pt x="0" y="0"/>
                </a:moveTo>
                <a:lnTo>
                  <a:pt x="16230600" y="0"/>
                </a:lnTo>
                <a:lnTo>
                  <a:pt x="16230600" y="8374388"/>
                </a:lnTo>
                <a:lnTo>
                  <a:pt x="0" y="8374388"/>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3" name="Google Shape;373;p25"/>
          <p:cNvSpPr/>
          <p:nvPr/>
        </p:nvSpPr>
        <p:spPr>
          <a:xfrm>
            <a:off x="316067" y="8714896"/>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4" name="Google Shape;374;p25"/>
          <p:cNvSpPr txBox="1"/>
          <p:nvPr/>
        </p:nvSpPr>
        <p:spPr>
          <a:xfrm>
            <a:off x="1504223" y="1522200"/>
            <a:ext cx="13818900" cy="13949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F4C624"/>
                </a:solidFill>
                <a:latin typeface="Anton"/>
                <a:ea typeface="Anton"/>
                <a:cs typeface="Anton"/>
                <a:sym typeface="Anton"/>
              </a:rPr>
              <a:t>Minimum Viable Product</a:t>
            </a:r>
            <a:endParaRPr/>
          </a:p>
        </p:txBody>
      </p:sp>
      <p:sp>
        <p:nvSpPr>
          <p:cNvPr id="375" name="Google Shape;375;p25"/>
          <p:cNvSpPr txBox="1"/>
          <p:nvPr/>
        </p:nvSpPr>
        <p:spPr>
          <a:xfrm>
            <a:off x="1987649" y="3137400"/>
            <a:ext cx="13157447" cy="4871074"/>
          </a:xfrm>
          <a:prstGeom prst="rect">
            <a:avLst/>
          </a:prstGeom>
          <a:noFill/>
          <a:ln>
            <a:noFill/>
          </a:ln>
        </p:spPr>
        <p:txBody>
          <a:bodyPr anchorCtr="0" anchor="t" bIns="0" lIns="0" spcFirstLastPara="1" rIns="0" wrap="square" tIns="0">
            <a:spAutoFit/>
          </a:bodyPr>
          <a:lstStyle/>
          <a:p>
            <a:pPr indent="-196214" lvl="1" marL="392430" marR="0" rtl="0" algn="l">
              <a:lnSpc>
                <a:spcPct val="144000"/>
              </a:lnSpc>
              <a:spcBef>
                <a:spcPts val="0"/>
              </a:spcBef>
              <a:spcAft>
                <a:spcPts val="0"/>
              </a:spcAft>
              <a:buClr>
                <a:srgbClr val="FFFFFF"/>
              </a:buClr>
              <a:buSzPts val="3000"/>
              <a:buFont typeface="Arial"/>
              <a:buChar char="•"/>
            </a:pPr>
            <a:r>
              <a:rPr b="1" i="0" lang="en-US" sz="3000" u="none" cap="none" strike="noStrike">
                <a:solidFill>
                  <a:srgbClr val="FFFFFF"/>
                </a:solidFill>
                <a:latin typeface="Quicksand"/>
                <a:ea typeface="Quicksand"/>
                <a:cs typeface="Quicksand"/>
                <a:sym typeface="Quicksand"/>
              </a:rPr>
              <a:t>Location-Based Weather Data</a:t>
            </a:r>
            <a:r>
              <a:rPr b="0" i="0" lang="en-US" sz="3000" u="none" cap="none" strike="noStrike">
                <a:solidFill>
                  <a:srgbClr val="FFFFFF"/>
                </a:solidFill>
                <a:latin typeface="Quicksand"/>
                <a:ea typeface="Quicksand"/>
                <a:cs typeface="Quicksand"/>
                <a:sym typeface="Quicksand"/>
              </a:rPr>
              <a:t>: Fetch and display real-time weather.</a:t>
            </a:r>
            <a:endParaRPr/>
          </a:p>
          <a:p>
            <a:pPr indent="0" lvl="0" marL="0" marR="0" rtl="0" algn="l">
              <a:lnSpc>
                <a:spcPct val="144000"/>
              </a:lnSpc>
              <a:spcBef>
                <a:spcPts val="0"/>
              </a:spcBef>
              <a:spcAft>
                <a:spcPts val="0"/>
              </a:spcAft>
              <a:buNone/>
            </a:pPr>
            <a:r>
              <a:t/>
            </a:r>
            <a:endParaRPr sz="3000">
              <a:solidFill>
                <a:srgbClr val="FFFFFF"/>
              </a:solidFill>
              <a:latin typeface="Quicksand"/>
              <a:ea typeface="Quicksand"/>
              <a:cs typeface="Quicksand"/>
              <a:sym typeface="Quicksand"/>
            </a:endParaRPr>
          </a:p>
          <a:p>
            <a:pPr indent="-196214" lvl="1" marL="392430" marR="0" rtl="0" algn="l">
              <a:lnSpc>
                <a:spcPct val="144000"/>
              </a:lnSpc>
              <a:spcBef>
                <a:spcPts val="0"/>
              </a:spcBef>
              <a:spcAft>
                <a:spcPts val="0"/>
              </a:spcAft>
              <a:buClr>
                <a:srgbClr val="FFFFFF"/>
              </a:buClr>
              <a:buSzPts val="3000"/>
              <a:buFont typeface="Arial"/>
              <a:buChar char="•"/>
            </a:pPr>
            <a:r>
              <a:rPr b="1" i="0" lang="en-US" sz="3000" u="none" cap="none" strike="noStrike">
                <a:solidFill>
                  <a:srgbClr val="FFFFFF"/>
                </a:solidFill>
                <a:latin typeface="Quicksand"/>
                <a:ea typeface="Quicksand"/>
                <a:cs typeface="Quicksand"/>
                <a:sym typeface="Quicksand"/>
              </a:rPr>
              <a:t>Outfit Suggestions</a:t>
            </a:r>
            <a:r>
              <a:rPr b="0" i="0" lang="en-US" sz="3000" u="none" cap="none" strike="noStrike">
                <a:solidFill>
                  <a:srgbClr val="FFFFFF"/>
                </a:solidFill>
                <a:latin typeface="Quicksand"/>
                <a:ea typeface="Quicksand"/>
                <a:cs typeface="Quicksand"/>
                <a:sym typeface="Quicksand"/>
              </a:rPr>
              <a:t>: Recommend outfits based on weather.</a:t>
            </a:r>
            <a:endParaRPr/>
          </a:p>
          <a:p>
            <a:pPr indent="0" lvl="0" marL="0" marR="0" rtl="0" algn="l">
              <a:lnSpc>
                <a:spcPct val="144000"/>
              </a:lnSpc>
              <a:spcBef>
                <a:spcPts val="0"/>
              </a:spcBef>
              <a:spcAft>
                <a:spcPts val="0"/>
              </a:spcAft>
              <a:buNone/>
            </a:pPr>
            <a:r>
              <a:t/>
            </a:r>
            <a:endParaRPr sz="3000">
              <a:solidFill>
                <a:srgbClr val="FFFFFF"/>
              </a:solidFill>
              <a:latin typeface="Quicksand"/>
              <a:ea typeface="Quicksand"/>
              <a:cs typeface="Quicksand"/>
              <a:sym typeface="Quicksand"/>
            </a:endParaRPr>
          </a:p>
          <a:p>
            <a:pPr indent="-196214" lvl="1" marL="392430" marR="0" rtl="0" algn="l">
              <a:lnSpc>
                <a:spcPct val="144000"/>
              </a:lnSpc>
              <a:spcBef>
                <a:spcPts val="0"/>
              </a:spcBef>
              <a:spcAft>
                <a:spcPts val="0"/>
              </a:spcAft>
              <a:buClr>
                <a:srgbClr val="FFFFFF"/>
              </a:buClr>
              <a:buSzPts val="3000"/>
              <a:buFont typeface="Arial"/>
              <a:buChar char="•"/>
            </a:pPr>
            <a:r>
              <a:rPr b="1" i="0" lang="en-US" sz="3000" u="none" cap="none" strike="noStrike">
                <a:solidFill>
                  <a:srgbClr val="FFFFFF"/>
                </a:solidFill>
                <a:latin typeface="Quicksand"/>
                <a:ea typeface="Quicksand"/>
                <a:cs typeface="Quicksand"/>
                <a:sym typeface="Quicksand"/>
              </a:rPr>
              <a:t>Future Outfit Planning</a:t>
            </a:r>
            <a:r>
              <a:rPr b="0" i="0" lang="en-US" sz="3000" u="none" cap="none" strike="noStrike">
                <a:solidFill>
                  <a:srgbClr val="FFFFFF"/>
                </a:solidFill>
                <a:latin typeface="Quicksand"/>
                <a:ea typeface="Quicksand"/>
                <a:cs typeface="Quicksand"/>
                <a:sym typeface="Quicksand"/>
              </a:rPr>
              <a:t>: Plan outfits for future dates.</a:t>
            </a:r>
            <a:endParaRPr/>
          </a:p>
          <a:p>
            <a:pPr indent="0" lvl="0" marL="0" marR="0" rtl="0" algn="l">
              <a:lnSpc>
                <a:spcPct val="144000"/>
              </a:lnSpc>
              <a:spcBef>
                <a:spcPts val="0"/>
              </a:spcBef>
              <a:spcAft>
                <a:spcPts val="0"/>
              </a:spcAft>
              <a:buNone/>
            </a:pPr>
            <a:r>
              <a:t/>
            </a:r>
            <a:endParaRPr sz="3000">
              <a:solidFill>
                <a:srgbClr val="FFFFFF"/>
              </a:solidFill>
              <a:latin typeface="Quicksand"/>
              <a:ea typeface="Quicksand"/>
              <a:cs typeface="Quicksand"/>
              <a:sym typeface="Quicksand"/>
            </a:endParaRPr>
          </a:p>
          <a:p>
            <a:pPr indent="-196214" lvl="1" marL="392430" marR="0" rtl="0" algn="l">
              <a:lnSpc>
                <a:spcPct val="144000"/>
              </a:lnSpc>
              <a:spcBef>
                <a:spcPts val="0"/>
              </a:spcBef>
              <a:spcAft>
                <a:spcPts val="0"/>
              </a:spcAft>
              <a:buClr>
                <a:srgbClr val="FFFFFF"/>
              </a:buClr>
              <a:buSzPts val="3000"/>
              <a:buFont typeface="Arial"/>
              <a:buChar char="•"/>
            </a:pPr>
            <a:r>
              <a:rPr b="1" i="0" lang="en-US" sz="3000" u="none" cap="none" strike="noStrike">
                <a:solidFill>
                  <a:srgbClr val="FFFFFF"/>
                </a:solidFill>
                <a:latin typeface="Quicksand"/>
                <a:ea typeface="Quicksand"/>
                <a:cs typeface="Quicksand"/>
                <a:sym typeface="Quicksand"/>
              </a:rPr>
              <a:t>User Preferences</a:t>
            </a:r>
            <a:r>
              <a:rPr b="0" i="0" lang="en-US" sz="3000" u="none" cap="none" strike="noStrike">
                <a:solidFill>
                  <a:srgbClr val="FFFFFF"/>
                </a:solidFill>
                <a:latin typeface="Quicksand"/>
                <a:ea typeface="Quicksand"/>
                <a:cs typeface="Quicksand"/>
                <a:sym typeface="Quicksand"/>
              </a:rPr>
              <a:t>: Customize outfit recommendations.</a:t>
            </a:r>
            <a:endParaRPr/>
          </a:p>
          <a:p>
            <a:pPr indent="0" lvl="0" marL="0" marR="0" rtl="0" algn="l">
              <a:lnSpc>
                <a:spcPct val="144000"/>
              </a:lnSpc>
              <a:spcBef>
                <a:spcPts val="0"/>
              </a:spcBef>
              <a:spcAft>
                <a:spcPts val="0"/>
              </a:spcAft>
              <a:buNone/>
            </a:pPr>
            <a:r>
              <a:t/>
            </a:r>
            <a:endParaRPr sz="3000">
              <a:solidFill>
                <a:srgbClr val="FFFFFF"/>
              </a:solidFill>
              <a:latin typeface="Quicksand"/>
              <a:ea typeface="Quicksand"/>
              <a:cs typeface="Quicksand"/>
              <a:sym typeface="Quicksand"/>
            </a:endParaRPr>
          </a:p>
          <a:p>
            <a:pPr indent="-196337" lvl="1" marL="392676" marR="0" rtl="0" algn="l">
              <a:lnSpc>
                <a:spcPct val="144000"/>
              </a:lnSpc>
              <a:spcBef>
                <a:spcPts val="0"/>
              </a:spcBef>
              <a:spcAft>
                <a:spcPts val="0"/>
              </a:spcAft>
              <a:buClr>
                <a:srgbClr val="FFFFFF"/>
              </a:buClr>
              <a:buSzPts val="3000"/>
              <a:buFont typeface="Arial"/>
              <a:buChar char="•"/>
            </a:pPr>
            <a:r>
              <a:rPr b="1" i="0" lang="en-US" sz="3000" u="none" cap="none" strike="noStrike">
                <a:solidFill>
                  <a:srgbClr val="FFFFFF"/>
                </a:solidFill>
                <a:latin typeface="Quicksand"/>
                <a:ea typeface="Quicksand"/>
                <a:cs typeface="Quicksand"/>
                <a:sym typeface="Quicksand"/>
              </a:rPr>
              <a:t>Responsive Design</a:t>
            </a:r>
            <a:r>
              <a:rPr b="0" i="0" lang="en-US" sz="3000" u="none" cap="none" strike="noStrike">
                <a:solidFill>
                  <a:srgbClr val="FFFFFF"/>
                </a:solidFill>
                <a:latin typeface="Quicksand"/>
                <a:ea typeface="Quicksand"/>
                <a:cs typeface="Quicksand"/>
                <a:sym typeface="Quicksand"/>
              </a:rPr>
              <a:t>: Optimized for mobile and desktop.</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383" name="Shape 383"/>
        <p:cNvGrpSpPr/>
        <p:nvPr/>
      </p:nvGrpSpPr>
      <p:grpSpPr>
        <a:xfrm>
          <a:off x="0" y="0"/>
          <a:ext cx="0" cy="0"/>
          <a:chOff x="0" y="0"/>
          <a:chExt cx="0" cy="0"/>
        </a:xfrm>
      </p:grpSpPr>
      <p:sp>
        <p:nvSpPr>
          <p:cNvPr id="384" name="Google Shape;384;p26"/>
          <p:cNvSpPr/>
          <p:nvPr/>
        </p:nvSpPr>
        <p:spPr>
          <a:xfrm>
            <a:off x="-2497045" y="-593511"/>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5" name="Google Shape;385;p26"/>
          <p:cNvSpPr/>
          <p:nvPr/>
        </p:nvSpPr>
        <p:spPr>
          <a:xfrm flipH="1">
            <a:off x="9979452" y="-5935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6" name="Google Shape;386;p26"/>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7" r="-28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7" name="Google Shape;387;p26"/>
          <p:cNvSpPr/>
          <p:nvPr/>
        </p:nvSpPr>
        <p:spPr>
          <a:xfrm>
            <a:off x="1028700" y="884039"/>
            <a:ext cx="16230600" cy="8374261"/>
          </a:xfrm>
          <a:custGeom>
            <a:rect b="b" l="l" r="r" t="t"/>
            <a:pathLst>
              <a:path extrusionOk="0" h="8374261" w="16230600">
                <a:moveTo>
                  <a:pt x="0" y="0"/>
                </a:moveTo>
                <a:lnTo>
                  <a:pt x="16230600" y="0"/>
                </a:lnTo>
                <a:lnTo>
                  <a:pt x="16230600" y="8374261"/>
                </a:lnTo>
                <a:lnTo>
                  <a:pt x="0" y="837426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8" name="Google Shape;388;p26"/>
          <p:cNvSpPr/>
          <p:nvPr/>
        </p:nvSpPr>
        <p:spPr>
          <a:xfrm>
            <a:off x="8576910" y="4571733"/>
            <a:ext cx="948787" cy="948787"/>
          </a:xfrm>
          <a:custGeom>
            <a:rect b="b" l="l" r="r" t="t"/>
            <a:pathLst>
              <a:path extrusionOk="0" h="948787" w="948787">
                <a:moveTo>
                  <a:pt x="0" y="0"/>
                </a:moveTo>
                <a:lnTo>
                  <a:pt x="948787" y="0"/>
                </a:lnTo>
                <a:lnTo>
                  <a:pt x="948787" y="948787"/>
                </a:lnTo>
                <a:lnTo>
                  <a:pt x="0" y="948787"/>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9" name="Google Shape;389;p26"/>
          <p:cNvSpPr/>
          <p:nvPr/>
        </p:nvSpPr>
        <p:spPr>
          <a:xfrm>
            <a:off x="13750990" y="4571733"/>
            <a:ext cx="948787" cy="948787"/>
          </a:xfrm>
          <a:custGeom>
            <a:rect b="b" l="l" r="r" t="t"/>
            <a:pathLst>
              <a:path extrusionOk="0" h="948787" w="948787">
                <a:moveTo>
                  <a:pt x="0" y="0"/>
                </a:moveTo>
                <a:lnTo>
                  <a:pt x="948787" y="0"/>
                </a:lnTo>
                <a:lnTo>
                  <a:pt x="948787" y="948787"/>
                </a:lnTo>
                <a:lnTo>
                  <a:pt x="0" y="948787"/>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0" name="Google Shape;390;p26"/>
          <p:cNvSpPr/>
          <p:nvPr/>
        </p:nvSpPr>
        <p:spPr>
          <a:xfrm>
            <a:off x="414247" y="8749350"/>
            <a:ext cx="1441228" cy="859346"/>
          </a:xfrm>
          <a:custGeom>
            <a:rect b="b" l="l" r="r" t="t"/>
            <a:pathLst>
              <a:path extrusionOk="0" h="1145794" w="1921637">
                <a:moveTo>
                  <a:pt x="0" y="0"/>
                </a:moveTo>
                <a:lnTo>
                  <a:pt x="1921637" y="0"/>
                </a:lnTo>
                <a:lnTo>
                  <a:pt x="1921637" y="1145794"/>
                </a:lnTo>
                <a:lnTo>
                  <a:pt x="0" y="1145794"/>
                </a:lnTo>
                <a:lnTo>
                  <a:pt x="0" y="0"/>
                </a:lnTo>
                <a:close/>
              </a:path>
            </a:pathLst>
          </a:custGeom>
          <a:blipFill rotWithShape="1">
            <a:blip r:embed="rId7">
              <a:alphaModFix/>
            </a:blip>
            <a:stretch>
              <a:fillRect b="0" l="-65" r="-65"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1" name="Google Shape;391;p26"/>
          <p:cNvSpPr txBox="1"/>
          <p:nvPr/>
        </p:nvSpPr>
        <p:spPr>
          <a:xfrm>
            <a:off x="1855491" y="1493954"/>
            <a:ext cx="14577018" cy="1219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F4C624"/>
                </a:solidFill>
                <a:latin typeface="Anton"/>
                <a:ea typeface="Anton"/>
                <a:cs typeface="Anton"/>
                <a:sym typeface="Anton"/>
              </a:rPr>
              <a:t>TECHNOLOGIES</a:t>
            </a:r>
            <a:endParaRPr/>
          </a:p>
        </p:txBody>
      </p:sp>
      <p:sp>
        <p:nvSpPr>
          <p:cNvPr id="392" name="Google Shape;392;p26"/>
          <p:cNvSpPr/>
          <p:nvPr/>
        </p:nvSpPr>
        <p:spPr>
          <a:xfrm>
            <a:off x="1670096" y="3010438"/>
            <a:ext cx="4468562" cy="5738912"/>
          </a:xfrm>
          <a:custGeom>
            <a:rect b="b" l="l" r="r" t="t"/>
            <a:pathLst>
              <a:path extrusionOk="0" h="5738912" w="4468562">
                <a:moveTo>
                  <a:pt x="0" y="0"/>
                </a:moveTo>
                <a:lnTo>
                  <a:pt x="4468562" y="0"/>
                </a:lnTo>
                <a:lnTo>
                  <a:pt x="4468562" y="5738912"/>
                </a:lnTo>
                <a:lnTo>
                  <a:pt x="0" y="5738912"/>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3" name="Google Shape;393;p26"/>
          <p:cNvSpPr/>
          <p:nvPr/>
        </p:nvSpPr>
        <p:spPr>
          <a:xfrm>
            <a:off x="2336383" y="3406023"/>
            <a:ext cx="3081676" cy="993261"/>
          </a:xfrm>
          <a:custGeom>
            <a:rect b="b" l="l" r="r" t="t"/>
            <a:pathLst>
              <a:path extrusionOk="0" h="993261" w="3081676">
                <a:moveTo>
                  <a:pt x="0" y="0"/>
                </a:moveTo>
                <a:lnTo>
                  <a:pt x="3081676" y="0"/>
                </a:lnTo>
                <a:lnTo>
                  <a:pt x="3081676" y="993261"/>
                </a:lnTo>
                <a:lnTo>
                  <a:pt x="0" y="993261"/>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4" name="Google Shape;394;p26"/>
          <p:cNvSpPr txBox="1"/>
          <p:nvPr/>
        </p:nvSpPr>
        <p:spPr>
          <a:xfrm>
            <a:off x="2693679" y="3490162"/>
            <a:ext cx="2421396" cy="683720"/>
          </a:xfrm>
          <a:prstGeom prst="rect">
            <a:avLst/>
          </a:prstGeom>
          <a:noFill/>
          <a:ln>
            <a:noFill/>
          </a:ln>
        </p:spPr>
        <p:txBody>
          <a:bodyPr anchorCtr="0" anchor="t" bIns="0" lIns="0" spcFirstLastPara="1" rIns="0" wrap="square" tIns="0">
            <a:spAutoFit/>
          </a:bodyPr>
          <a:lstStyle/>
          <a:p>
            <a:pPr indent="0" lvl="0" marL="0" marR="0" rtl="0" algn="ctr">
              <a:lnSpc>
                <a:spcPct val="168000"/>
              </a:lnSpc>
              <a:spcBef>
                <a:spcPts val="0"/>
              </a:spcBef>
              <a:spcAft>
                <a:spcPts val="0"/>
              </a:spcAft>
              <a:buNone/>
            </a:pPr>
            <a:r>
              <a:rPr b="1" lang="en-US" sz="3325">
                <a:solidFill>
                  <a:srgbClr val="FFFFFF"/>
                </a:solidFill>
                <a:latin typeface="Quicksand"/>
                <a:ea typeface="Quicksand"/>
                <a:cs typeface="Quicksand"/>
                <a:sym typeface="Quicksand"/>
              </a:rPr>
              <a:t>Frontend</a:t>
            </a:r>
            <a:endParaRPr/>
          </a:p>
        </p:txBody>
      </p:sp>
      <p:sp>
        <p:nvSpPr>
          <p:cNvPr id="395" name="Google Shape;395;p26"/>
          <p:cNvSpPr txBox="1"/>
          <p:nvPr/>
        </p:nvSpPr>
        <p:spPr>
          <a:xfrm>
            <a:off x="1992410" y="4960401"/>
            <a:ext cx="3853062" cy="2828925"/>
          </a:xfrm>
          <a:prstGeom prst="rect">
            <a:avLst/>
          </a:prstGeom>
          <a:noFill/>
          <a:ln>
            <a:noFill/>
          </a:ln>
        </p:spPr>
        <p:txBody>
          <a:bodyPr anchorCtr="0" anchor="t" bIns="0" lIns="0" spcFirstLastPara="1" rIns="0" wrap="square" tIns="0">
            <a:spAutoFit/>
          </a:bodyPr>
          <a:lstStyle/>
          <a:p>
            <a:pPr indent="-228600" lvl="2" marL="685800" marR="0" rtl="0" algn="l">
              <a:lnSpc>
                <a:spcPct val="144000"/>
              </a:lnSpc>
              <a:spcBef>
                <a:spcPts val="0"/>
              </a:spcBef>
              <a:spcAft>
                <a:spcPts val="0"/>
              </a:spcAft>
              <a:buClr>
                <a:srgbClr val="FFFFFF"/>
              </a:buClr>
              <a:buSzPts val="3000"/>
              <a:buFont typeface="Arial"/>
              <a:buChar char="⚬"/>
            </a:pPr>
            <a:r>
              <a:rPr b="1" i="0" lang="en-US" sz="3000" u="none" cap="none" strike="noStrike">
                <a:solidFill>
                  <a:srgbClr val="FFFFFF"/>
                </a:solidFill>
                <a:latin typeface="Quicksand"/>
                <a:ea typeface="Quicksand"/>
                <a:cs typeface="Quicksand"/>
                <a:sym typeface="Quicksand"/>
              </a:rPr>
              <a:t>Next JS</a:t>
            </a:r>
            <a:endParaRPr/>
          </a:p>
          <a:p>
            <a:pPr indent="-228600" lvl="2" marL="685800" marR="0" rtl="0" algn="l">
              <a:lnSpc>
                <a:spcPct val="144000"/>
              </a:lnSpc>
              <a:spcBef>
                <a:spcPts val="0"/>
              </a:spcBef>
              <a:spcAft>
                <a:spcPts val="0"/>
              </a:spcAft>
              <a:buNone/>
            </a:pPr>
            <a:r>
              <a:t/>
            </a:r>
            <a:endParaRPr b="1" i="0" sz="3000" u="none" cap="none" strike="noStrike">
              <a:solidFill>
                <a:srgbClr val="FFFFFF"/>
              </a:solidFill>
              <a:latin typeface="Quicksand"/>
              <a:ea typeface="Quicksand"/>
              <a:cs typeface="Quicksand"/>
              <a:sym typeface="Quicksand"/>
            </a:endParaRPr>
          </a:p>
          <a:p>
            <a:pPr indent="-228600" lvl="2" marL="685800" marR="0" rtl="0" algn="l">
              <a:lnSpc>
                <a:spcPct val="144000"/>
              </a:lnSpc>
              <a:spcBef>
                <a:spcPts val="0"/>
              </a:spcBef>
              <a:spcAft>
                <a:spcPts val="0"/>
              </a:spcAft>
              <a:buClr>
                <a:srgbClr val="FFFFFF"/>
              </a:buClr>
              <a:buSzPts val="3000"/>
              <a:buFont typeface="Arial"/>
              <a:buChar char="⚬"/>
            </a:pPr>
            <a:r>
              <a:rPr b="1" i="0" lang="en-US" sz="3000" u="none" cap="none" strike="noStrike">
                <a:solidFill>
                  <a:srgbClr val="FFFFFF"/>
                </a:solidFill>
                <a:latin typeface="Quicksand"/>
                <a:ea typeface="Quicksand"/>
                <a:cs typeface="Quicksand"/>
                <a:sym typeface="Quicksand"/>
              </a:rPr>
              <a:t>Shadcn</a:t>
            </a:r>
            <a:endParaRPr/>
          </a:p>
          <a:p>
            <a:pPr indent="-228600" lvl="2" marL="685800" marR="0" rtl="0" algn="l">
              <a:lnSpc>
                <a:spcPct val="144000"/>
              </a:lnSpc>
              <a:spcBef>
                <a:spcPts val="0"/>
              </a:spcBef>
              <a:spcAft>
                <a:spcPts val="0"/>
              </a:spcAft>
              <a:buNone/>
            </a:pPr>
            <a:r>
              <a:t/>
            </a:r>
            <a:endParaRPr b="1" i="0" sz="3000" u="none" cap="none" strike="noStrike">
              <a:solidFill>
                <a:srgbClr val="FFFFFF"/>
              </a:solidFill>
              <a:latin typeface="Quicksand"/>
              <a:ea typeface="Quicksand"/>
              <a:cs typeface="Quicksand"/>
              <a:sym typeface="Quicksand"/>
            </a:endParaRPr>
          </a:p>
          <a:p>
            <a:pPr indent="-228600" lvl="2" marL="685800" marR="0" rtl="0" algn="l">
              <a:lnSpc>
                <a:spcPct val="144000"/>
              </a:lnSpc>
              <a:spcBef>
                <a:spcPts val="0"/>
              </a:spcBef>
              <a:spcAft>
                <a:spcPts val="0"/>
              </a:spcAft>
              <a:buClr>
                <a:srgbClr val="FFFFFF"/>
              </a:buClr>
              <a:buSzPts val="3000"/>
              <a:buFont typeface="Arial"/>
              <a:buChar char="⚬"/>
            </a:pPr>
            <a:r>
              <a:rPr b="1" i="0" lang="en-US" sz="3000" u="none" cap="none" strike="noStrike">
                <a:solidFill>
                  <a:srgbClr val="FFFFFF"/>
                </a:solidFill>
                <a:latin typeface="Quicksand"/>
                <a:ea typeface="Quicksand"/>
                <a:cs typeface="Quicksand"/>
                <a:sym typeface="Quicksand"/>
              </a:rPr>
              <a:t>Tailwind CSS</a:t>
            </a:r>
            <a:endParaRPr/>
          </a:p>
          <a:p>
            <a:pPr indent="-228600" lvl="2" marL="685800" marR="0" rtl="0" algn="l">
              <a:lnSpc>
                <a:spcPct val="144000"/>
              </a:lnSpc>
              <a:spcBef>
                <a:spcPts val="0"/>
              </a:spcBef>
              <a:spcAft>
                <a:spcPts val="0"/>
              </a:spcAft>
              <a:buNone/>
            </a:pPr>
            <a:r>
              <a:t/>
            </a:r>
            <a:endParaRPr b="1" i="0" sz="3000" u="none" cap="none" strike="noStrike">
              <a:solidFill>
                <a:srgbClr val="FFFFFF"/>
              </a:solidFill>
              <a:latin typeface="Quicksand"/>
              <a:ea typeface="Quicksand"/>
              <a:cs typeface="Quicksand"/>
              <a:sym typeface="Quicksand"/>
            </a:endParaRPr>
          </a:p>
        </p:txBody>
      </p:sp>
      <p:sp>
        <p:nvSpPr>
          <p:cNvPr id="396" name="Google Shape;396;p26"/>
          <p:cNvSpPr/>
          <p:nvPr/>
        </p:nvSpPr>
        <p:spPr>
          <a:xfrm>
            <a:off x="16432509" y="599029"/>
            <a:ext cx="1441228" cy="859345"/>
          </a:xfrm>
          <a:custGeom>
            <a:rect b="b" l="l" r="r" t="t"/>
            <a:pathLst>
              <a:path extrusionOk="0" h="1145794" w="1921637">
                <a:moveTo>
                  <a:pt x="0" y="0"/>
                </a:moveTo>
                <a:lnTo>
                  <a:pt x="1921637" y="0"/>
                </a:lnTo>
                <a:lnTo>
                  <a:pt x="1921637" y="1145794"/>
                </a:lnTo>
                <a:lnTo>
                  <a:pt x="0" y="1145794"/>
                </a:lnTo>
                <a:lnTo>
                  <a:pt x="0" y="0"/>
                </a:lnTo>
                <a:close/>
              </a:path>
            </a:pathLst>
          </a:custGeom>
          <a:blipFill rotWithShape="1">
            <a:blip r:embed="rId7">
              <a:alphaModFix/>
            </a:blip>
            <a:stretch>
              <a:fillRect b="0" l="-65" r="-65"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7" name="Google Shape;397;p26"/>
          <p:cNvSpPr/>
          <p:nvPr/>
        </p:nvSpPr>
        <p:spPr>
          <a:xfrm>
            <a:off x="6921203" y="3010438"/>
            <a:ext cx="4468562" cy="5738912"/>
          </a:xfrm>
          <a:custGeom>
            <a:rect b="b" l="l" r="r" t="t"/>
            <a:pathLst>
              <a:path extrusionOk="0" h="5738912" w="4468562">
                <a:moveTo>
                  <a:pt x="0" y="0"/>
                </a:moveTo>
                <a:lnTo>
                  <a:pt x="4468562" y="0"/>
                </a:lnTo>
                <a:lnTo>
                  <a:pt x="4468562" y="5738912"/>
                </a:lnTo>
                <a:lnTo>
                  <a:pt x="0" y="5738912"/>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8" name="Google Shape;398;p26"/>
          <p:cNvSpPr/>
          <p:nvPr/>
        </p:nvSpPr>
        <p:spPr>
          <a:xfrm>
            <a:off x="7587490" y="3406023"/>
            <a:ext cx="3081676" cy="993261"/>
          </a:xfrm>
          <a:custGeom>
            <a:rect b="b" l="l" r="r" t="t"/>
            <a:pathLst>
              <a:path extrusionOk="0" h="993261" w="3081676">
                <a:moveTo>
                  <a:pt x="0" y="0"/>
                </a:moveTo>
                <a:lnTo>
                  <a:pt x="3081676" y="0"/>
                </a:lnTo>
                <a:lnTo>
                  <a:pt x="3081676" y="993261"/>
                </a:lnTo>
                <a:lnTo>
                  <a:pt x="0" y="993261"/>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9" name="Google Shape;399;p26"/>
          <p:cNvSpPr txBox="1"/>
          <p:nvPr/>
        </p:nvSpPr>
        <p:spPr>
          <a:xfrm>
            <a:off x="7944786" y="3490162"/>
            <a:ext cx="2421396" cy="683720"/>
          </a:xfrm>
          <a:prstGeom prst="rect">
            <a:avLst/>
          </a:prstGeom>
          <a:noFill/>
          <a:ln>
            <a:noFill/>
          </a:ln>
        </p:spPr>
        <p:txBody>
          <a:bodyPr anchorCtr="0" anchor="t" bIns="0" lIns="0" spcFirstLastPara="1" rIns="0" wrap="square" tIns="0">
            <a:spAutoFit/>
          </a:bodyPr>
          <a:lstStyle/>
          <a:p>
            <a:pPr indent="0" lvl="0" marL="0" marR="0" rtl="0" algn="ctr">
              <a:lnSpc>
                <a:spcPct val="168000"/>
              </a:lnSpc>
              <a:spcBef>
                <a:spcPts val="0"/>
              </a:spcBef>
              <a:spcAft>
                <a:spcPts val="0"/>
              </a:spcAft>
              <a:buNone/>
            </a:pPr>
            <a:r>
              <a:rPr b="1" lang="en-US" sz="3325">
                <a:solidFill>
                  <a:srgbClr val="FFFFFF"/>
                </a:solidFill>
                <a:latin typeface="Quicksand"/>
                <a:ea typeface="Quicksand"/>
                <a:cs typeface="Quicksand"/>
                <a:sym typeface="Quicksand"/>
              </a:rPr>
              <a:t>Backend</a:t>
            </a:r>
            <a:endParaRPr/>
          </a:p>
        </p:txBody>
      </p:sp>
      <p:sp>
        <p:nvSpPr>
          <p:cNvPr id="400" name="Google Shape;400;p26"/>
          <p:cNvSpPr/>
          <p:nvPr/>
        </p:nvSpPr>
        <p:spPr>
          <a:xfrm>
            <a:off x="12170815" y="3010438"/>
            <a:ext cx="4468562" cy="5738912"/>
          </a:xfrm>
          <a:custGeom>
            <a:rect b="b" l="l" r="r" t="t"/>
            <a:pathLst>
              <a:path extrusionOk="0" h="5738912" w="4468562">
                <a:moveTo>
                  <a:pt x="0" y="0"/>
                </a:moveTo>
                <a:lnTo>
                  <a:pt x="4468562" y="0"/>
                </a:lnTo>
                <a:lnTo>
                  <a:pt x="4468562" y="5738912"/>
                </a:lnTo>
                <a:lnTo>
                  <a:pt x="0" y="5738912"/>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1" name="Google Shape;401;p26"/>
          <p:cNvSpPr/>
          <p:nvPr/>
        </p:nvSpPr>
        <p:spPr>
          <a:xfrm>
            <a:off x="12837102" y="3406023"/>
            <a:ext cx="3081676" cy="993261"/>
          </a:xfrm>
          <a:custGeom>
            <a:rect b="b" l="l" r="r" t="t"/>
            <a:pathLst>
              <a:path extrusionOk="0" h="993261" w="3081676">
                <a:moveTo>
                  <a:pt x="0" y="0"/>
                </a:moveTo>
                <a:lnTo>
                  <a:pt x="3081676" y="0"/>
                </a:lnTo>
                <a:lnTo>
                  <a:pt x="3081676" y="993261"/>
                </a:lnTo>
                <a:lnTo>
                  <a:pt x="0" y="993261"/>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2" name="Google Shape;402;p26"/>
          <p:cNvSpPr txBox="1"/>
          <p:nvPr/>
        </p:nvSpPr>
        <p:spPr>
          <a:xfrm>
            <a:off x="13194398" y="3490162"/>
            <a:ext cx="2421396" cy="683720"/>
          </a:xfrm>
          <a:prstGeom prst="rect">
            <a:avLst/>
          </a:prstGeom>
          <a:noFill/>
          <a:ln>
            <a:noFill/>
          </a:ln>
        </p:spPr>
        <p:txBody>
          <a:bodyPr anchorCtr="0" anchor="t" bIns="0" lIns="0" spcFirstLastPara="1" rIns="0" wrap="square" tIns="0">
            <a:spAutoFit/>
          </a:bodyPr>
          <a:lstStyle/>
          <a:p>
            <a:pPr indent="0" lvl="0" marL="0" marR="0" rtl="0" algn="ctr">
              <a:lnSpc>
                <a:spcPct val="168000"/>
              </a:lnSpc>
              <a:spcBef>
                <a:spcPts val="0"/>
              </a:spcBef>
              <a:spcAft>
                <a:spcPts val="0"/>
              </a:spcAft>
              <a:buNone/>
            </a:pPr>
            <a:r>
              <a:rPr b="1" lang="en-US" sz="3325">
                <a:solidFill>
                  <a:srgbClr val="FFFFFF"/>
                </a:solidFill>
                <a:latin typeface="Quicksand"/>
                <a:ea typeface="Quicksand"/>
                <a:cs typeface="Quicksand"/>
                <a:sym typeface="Quicksand"/>
              </a:rPr>
              <a:t>Database</a:t>
            </a:r>
            <a:endParaRPr/>
          </a:p>
        </p:txBody>
      </p:sp>
      <p:sp>
        <p:nvSpPr>
          <p:cNvPr id="403" name="Google Shape;403;p26"/>
          <p:cNvSpPr txBox="1"/>
          <p:nvPr/>
        </p:nvSpPr>
        <p:spPr>
          <a:xfrm>
            <a:off x="7217469" y="5057775"/>
            <a:ext cx="3853062" cy="2371725"/>
          </a:xfrm>
          <a:prstGeom prst="rect">
            <a:avLst/>
          </a:prstGeom>
          <a:noFill/>
          <a:ln>
            <a:noFill/>
          </a:ln>
        </p:spPr>
        <p:txBody>
          <a:bodyPr anchorCtr="0" anchor="t" bIns="0" lIns="0" spcFirstLastPara="1" rIns="0" wrap="square" tIns="0">
            <a:spAutoFit/>
          </a:bodyPr>
          <a:lstStyle/>
          <a:p>
            <a:pPr indent="-228600" lvl="2" marL="685800" marR="0" rtl="0" algn="l">
              <a:lnSpc>
                <a:spcPct val="144000"/>
              </a:lnSpc>
              <a:spcBef>
                <a:spcPts val="0"/>
              </a:spcBef>
              <a:spcAft>
                <a:spcPts val="0"/>
              </a:spcAft>
              <a:buClr>
                <a:srgbClr val="FFFFFF"/>
              </a:buClr>
              <a:buSzPts val="3000"/>
              <a:buFont typeface="Arial"/>
              <a:buChar char="⚬"/>
            </a:pPr>
            <a:r>
              <a:rPr b="1" i="0" lang="en-US" sz="3000" u="none" cap="none" strike="noStrike">
                <a:solidFill>
                  <a:srgbClr val="FFFFFF"/>
                </a:solidFill>
                <a:latin typeface="Quicksand"/>
                <a:ea typeface="Quicksand"/>
                <a:cs typeface="Quicksand"/>
                <a:sym typeface="Quicksand"/>
              </a:rPr>
              <a:t>Flask</a:t>
            </a:r>
            <a:endParaRPr/>
          </a:p>
          <a:p>
            <a:pPr indent="-228600" lvl="2" marL="685800" marR="0" rtl="0" algn="l">
              <a:lnSpc>
                <a:spcPct val="144000"/>
              </a:lnSpc>
              <a:spcBef>
                <a:spcPts val="0"/>
              </a:spcBef>
              <a:spcAft>
                <a:spcPts val="0"/>
              </a:spcAft>
              <a:buNone/>
            </a:pPr>
            <a:r>
              <a:t/>
            </a:r>
            <a:endParaRPr b="1" i="0" sz="3000" u="none" cap="none" strike="noStrike">
              <a:solidFill>
                <a:srgbClr val="FFFFFF"/>
              </a:solidFill>
              <a:latin typeface="Quicksand"/>
              <a:ea typeface="Quicksand"/>
              <a:cs typeface="Quicksand"/>
              <a:sym typeface="Quicksand"/>
            </a:endParaRPr>
          </a:p>
          <a:p>
            <a:pPr indent="-228600" lvl="2" marL="685800" marR="0" rtl="0" algn="l">
              <a:lnSpc>
                <a:spcPct val="144000"/>
              </a:lnSpc>
              <a:spcBef>
                <a:spcPts val="0"/>
              </a:spcBef>
              <a:spcAft>
                <a:spcPts val="0"/>
              </a:spcAft>
              <a:buClr>
                <a:srgbClr val="FFFFFF"/>
              </a:buClr>
              <a:buSzPts val="3000"/>
              <a:buFont typeface="Arial"/>
              <a:buChar char="⚬"/>
            </a:pPr>
            <a:r>
              <a:rPr b="1" i="0" lang="en-US" sz="3000" u="none" cap="none" strike="noStrike">
                <a:solidFill>
                  <a:srgbClr val="FFFFFF"/>
                </a:solidFill>
                <a:latin typeface="Quicksand"/>
                <a:ea typeface="Quicksand"/>
                <a:cs typeface="Quicksand"/>
                <a:sym typeface="Quicksand"/>
              </a:rPr>
              <a:t>Open weather API</a:t>
            </a:r>
            <a:endParaRPr/>
          </a:p>
          <a:p>
            <a:pPr indent="-228600" lvl="2" marL="685800" marR="0" rtl="0" algn="l">
              <a:lnSpc>
                <a:spcPct val="144000"/>
              </a:lnSpc>
              <a:spcBef>
                <a:spcPts val="0"/>
              </a:spcBef>
              <a:spcAft>
                <a:spcPts val="0"/>
              </a:spcAft>
              <a:buNone/>
            </a:pPr>
            <a:r>
              <a:t/>
            </a:r>
            <a:endParaRPr b="1" i="0" sz="3000" u="none" cap="none" strike="noStrike">
              <a:solidFill>
                <a:srgbClr val="FFFFFF"/>
              </a:solidFill>
              <a:latin typeface="Quicksand"/>
              <a:ea typeface="Quicksand"/>
              <a:cs typeface="Quicksand"/>
              <a:sym typeface="Quicksand"/>
            </a:endParaRPr>
          </a:p>
        </p:txBody>
      </p:sp>
      <p:sp>
        <p:nvSpPr>
          <p:cNvPr id="404" name="Google Shape;404;p26"/>
          <p:cNvSpPr txBox="1"/>
          <p:nvPr/>
        </p:nvSpPr>
        <p:spPr>
          <a:xfrm>
            <a:off x="12442528" y="5155149"/>
            <a:ext cx="3853062" cy="1000125"/>
          </a:xfrm>
          <a:prstGeom prst="rect">
            <a:avLst/>
          </a:prstGeom>
          <a:noFill/>
          <a:ln>
            <a:noFill/>
          </a:ln>
        </p:spPr>
        <p:txBody>
          <a:bodyPr anchorCtr="0" anchor="t" bIns="0" lIns="0" spcFirstLastPara="1" rIns="0" wrap="square" tIns="0">
            <a:spAutoFit/>
          </a:bodyPr>
          <a:lstStyle/>
          <a:p>
            <a:pPr indent="-228600" lvl="2" marL="685800" marR="0" rtl="0" algn="l">
              <a:lnSpc>
                <a:spcPct val="144000"/>
              </a:lnSpc>
              <a:spcBef>
                <a:spcPts val="0"/>
              </a:spcBef>
              <a:spcAft>
                <a:spcPts val="0"/>
              </a:spcAft>
              <a:buClr>
                <a:srgbClr val="FFFFFF"/>
              </a:buClr>
              <a:buSzPts val="3000"/>
              <a:buFont typeface="Arial"/>
              <a:buChar char="⚬"/>
            </a:pPr>
            <a:r>
              <a:rPr b="1" i="0" lang="en-US" sz="3000" u="none" cap="none" strike="noStrike">
                <a:solidFill>
                  <a:srgbClr val="FFFFFF"/>
                </a:solidFill>
                <a:latin typeface="Quicksand"/>
                <a:ea typeface="Quicksand"/>
                <a:cs typeface="Quicksand"/>
                <a:sym typeface="Quicksand"/>
              </a:rPr>
              <a:t>MongoDB</a:t>
            </a:r>
            <a:endParaRPr/>
          </a:p>
          <a:p>
            <a:pPr indent="-228600" lvl="2" marL="685800" marR="0" rtl="0" algn="l">
              <a:lnSpc>
                <a:spcPct val="144000"/>
              </a:lnSpc>
              <a:spcBef>
                <a:spcPts val="0"/>
              </a:spcBef>
              <a:spcAft>
                <a:spcPts val="0"/>
              </a:spcAft>
              <a:buNone/>
            </a:pPr>
            <a:r>
              <a:t/>
            </a:r>
            <a:endParaRPr b="1" i="0" sz="3000" u="none" cap="none" strike="noStrike">
              <a:solidFill>
                <a:srgbClr val="FFFFFF"/>
              </a:solidFill>
              <a:latin typeface="Quicksand"/>
              <a:ea typeface="Quicksand"/>
              <a:cs typeface="Quicksand"/>
              <a:sym typeface="Quicksand"/>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412" name="Shape 412"/>
        <p:cNvGrpSpPr/>
        <p:nvPr/>
      </p:nvGrpSpPr>
      <p:grpSpPr>
        <a:xfrm>
          <a:off x="0" y="0"/>
          <a:ext cx="0" cy="0"/>
          <a:chOff x="0" y="0"/>
          <a:chExt cx="0" cy="0"/>
        </a:xfrm>
      </p:grpSpPr>
      <p:sp>
        <p:nvSpPr>
          <p:cNvPr id="413" name="Google Shape;413;p27"/>
          <p:cNvSpPr/>
          <p:nvPr/>
        </p:nvSpPr>
        <p:spPr>
          <a:xfrm>
            <a:off x="-2111062" y="190500"/>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4" name="Google Shape;414;p27"/>
          <p:cNvSpPr/>
          <p:nvPr/>
        </p:nvSpPr>
        <p:spPr>
          <a:xfrm flipH="1">
            <a:off x="9525697" y="217679"/>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5" name="Google Shape;415;p27"/>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7" r="-28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6" name="Google Shape;416;p27"/>
          <p:cNvSpPr/>
          <p:nvPr/>
        </p:nvSpPr>
        <p:spPr>
          <a:xfrm>
            <a:off x="1028700" y="884039"/>
            <a:ext cx="16230600" cy="8374261"/>
          </a:xfrm>
          <a:custGeom>
            <a:rect b="b" l="l" r="r" t="t"/>
            <a:pathLst>
              <a:path extrusionOk="0" h="8374261" w="16230600">
                <a:moveTo>
                  <a:pt x="0" y="0"/>
                </a:moveTo>
                <a:lnTo>
                  <a:pt x="16230600" y="0"/>
                </a:lnTo>
                <a:lnTo>
                  <a:pt x="16230600" y="8374261"/>
                </a:lnTo>
                <a:lnTo>
                  <a:pt x="0" y="837426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7" name="Google Shape;417;p27"/>
          <p:cNvSpPr/>
          <p:nvPr/>
        </p:nvSpPr>
        <p:spPr>
          <a:xfrm>
            <a:off x="8576910" y="4571733"/>
            <a:ext cx="948787" cy="948787"/>
          </a:xfrm>
          <a:custGeom>
            <a:rect b="b" l="l" r="r" t="t"/>
            <a:pathLst>
              <a:path extrusionOk="0" h="948787" w="948787">
                <a:moveTo>
                  <a:pt x="0" y="0"/>
                </a:moveTo>
                <a:lnTo>
                  <a:pt x="948787" y="0"/>
                </a:lnTo>
                <a:lnTo>
                  <a:pt x="948787" y="948787"/>
                </a:lnTo>
                <a:lnTo>
                  <a:pt x="0" y="948787"/>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8" name="Google Shape;418;p27"/>
          <p:cNvSpPr/>
          <p:nvPr/>
        </p:nvSpPr>
        <p:spPr>
          <a:xfrm>
            <a:off x="13750990" y="4571733"/>
            <a:ext cx="948787" cy="948787"/>
          </a:xfrm>
          <a:custGeom>
            <a:rect b="b" l="l" r="r" t="t"/>
            <a:pathLst>
              <a:path extrusionOk="0" h="948787" w="948787">
                <a:moveTo>
                  <a:pt x="0" y="0"/>
                </a:moveTo>
                <a:lnTo>
                  <a:pt x="948787" y="0"/>
                </a:lnTo>
                <a:lnTo>
                  <a:pt x="948787" y="948787"/>
                </a:lnTo>
                <a:lnTo>
                  <a:pt x="0" y="948787"/>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9" name="Google Shape;419;p27"/>
          <p:cNvSpPr/>
          <p:nvPr/>
        </p:nvSpPr>
        <p:spPr>
          <a:xfrm>
            <a:off x="414247" y="8749350"/>
            <a:ext cx="1441228" cy="859346"/>
          </a:xfrm>
          <a:custGeom>
            <a:rect b="b" l="l" r="r" t="t"/>
            <a:pathLst>
              <a:path extrusionOk="0" h="1145794" w="1921637">
                <a:moveTo>
                  <a:pt x="0" y="0"/>
                </a:moveTo>
                <a:lnTo>
                  <a:pt x="1921637" y="0"/>
                </a:lnTo>
                <a:lnTo>
                  <a:pt x="1921637" y="1145794"/>
                </a:lnTo>
                <a:lnTo>
                  <a:pt x="0" y="1145794"/>
                </a:lnTo>
                <a:lnTo>
                  <a:pt x="0" y="0"/>
                </a:lnTo>
                <a:close/>
              </a:path>
            </a:pathLst>
          </a:custGeom>
          <a:blipFill rotWithShape="1">
            <a:blip r:embed="rId7">
              <a:alphaModFix/>
            </a:blip>
            <a:stretch>
              <a:fillRect b="0" l="-65" r="-65"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0" name="Google Shape;420;p27"/>
          <p:cNvSpPr txBox="1"/>
          <p:nvPr/>
        </p:nvSpPr>
        <p:spPr>
          <a:xfrm>
            <a:off x="1855491" y="1493954"/>
            <a:ext cx="14577018" cy="1219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F4C624"/>
                </a:solidFill>
                <a:latin typeface="Anton"/>
                <a:ea typeface="Anton"/>
                <a:cs typeface="Anton"/>
                <a:sym typeface="Anton"/>
              </a:rPr>
              <a:t>TECHNOLOGIES</a:t>
            </a:r>
            <a:endParaRPr/>
          </a:p>
        </p:txBody>
      </p:sp>
      <p:sp>
        <p:nvSpPr>
          <p:cNvPr id="421" name="Google Shape;421;p27"/>
          <p:cNvSpPr/>
          <p:nvPr/>
        </p:nvSpPr>
        <p:spPr>
          <a:xfrm>
            <a:off x="1684660" y="2873173"/>
            <a:ext cx="4634518" cy="5952047"/>
          </a:xfrm>
          <a:custGeom>
            <a:rect b="b" l="l" r="r" t="t"/>
            <a:pathLst>
              <a:path extrusionOk="0" h="5952047" w="4634518">
                <a:moveTo>
                  <a:pt x="0" y="0"/>
                </a:moveTo>
                <a:lnTo>
                  <a:pt x="4634518" y="0"/>
                </a:lnTo>
                <a:lnTo>
                  <a:pt x="4634518" y="5952047"/>
                </a:lnTo>
                <a:lnTo>
                  <a:pt x="0" y="5952047"/>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2" name="Google Shape;422;p27"/>
          <p:cNvSpPr/>
          <p:nvPr/>
        </p:nvSpPr>
        <p:spPr>
          <a:xfrm>
            <a:off x="2378103" y="3260383"/>
            <a:ext cx="3081676" cy="993261"/>
          </a:xfrm>
          <a:custGeom>
            <a:rect b="b" l="l" r="r" t="t"/>
            <a:pathLst>
              <a:path extrusionOk="0" h="993261" w="3081676">
                <a:moveTo>
                  <a:pt x="0" y="0"/>
                </a:moveTo>
                <a:lnTo>
                  <a:pt x="3081676" y="0"/>
                </a:lnTo>
                <a:lnTo>
                  <a:pt x="3081676" y="993261"/>
                </a:lnTo>
                <a:lnTo>
                  <a:pt x="0" y="993261"/>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3" name="Google Shape;423;p27"/>
          <p:cNvSpPr txBox="1"/>
          <p:nvPr/>
        </p:nvSpPr>
        <p:spPr>
          <a:xfrm>
            <a:off x="2689310" y="3480091"/>
            <a:ext cx="2421300" cy="480900"/>
          </a:xfrm>
          <a:prstGeom prst="rect">
            <a:avLst/>
          </a:prstGeom>
          <a:noFill/>
          <a:ln>
            <a:noFill/>
          </a:ln>
        </p:spPr>
        <p:txBody>
          <a:bodyPr anchorCtr="0" anchor="t" bIns="0" lIns="0" spcFirstLastPara="1" rIns="0" wrap="square" tIns="0">
            <a:spAutoFit/>
          </a:bodyPr>
          <a:lstStyle/>
          <a:p>
            <a:pPr indent="0" lvl="0" marL="0" marR="0" rtl="0" algn="ctr">
              <a:lnSpc>
                <a:spcPct val="168000"/>
              </a:lnSpc>
              <a:spcBef>
                <a:spcPts val="0"/>
              </a:spcBef>
              <a:spcAft>
                <a:spcPts val="0"/>
              </a:spcAft>
              <a:buNone/>
            </a:pPr>
            <a:r>
              <a:rPr b="1" lang="en-US" sz="3125">
                <a:solidFill>
                  <a:srgbClr val="FFFFFF"/>
                </a:solidFill>
                <a:latin typeface="Quicksand"/>
                <a:ea typeface="Quicksand"/>
                <a:cs typeface="Quicksand"/>
                <a:sym typeface="Quicksand"/>
              </a:rPr>
              <a:t>Deployment</a:t>
            </a:r>
            <a:endParaRPr/>
          </a:p>
        </p:txBody>
      </p:sp>
      <p:sp>
        <p:nvSpPr>
          <p:cNvPr id="424" name="Google Shape;424;p27"/>
          <p:cNvSpPr txBox="1"/>
          <p:nvPr/>
        </p:nvSpPr>
        <p:spPr>
          <a:xfrm>
            <a:off x="1992410" y="4960401"/>
            <a:ext cx="3853062" cy="1914525"/>
          </a:xfrm>
          <a:prstGeom prst="rect">
            <a:avLst/>
          </a:prstGeom>
          <a:noFill/>
          <a:ln>
            <a:noFill/>
          </a:ln>
        </p:spPr>
        <p:txBody>
          <a:bodyPr anchorCtr="0" anchor="t" bIns="0" lIns="0" spcFirstLastPara="1" rIns="0" wrap="square" tIns="0">
            <a:spAutoFit/>
          </a:bodyPr>
          <a:lstStyle/>
          <a:p>
            <a:pPr indent="-228600" lvl="2" marL="685800" marR="0" rtl="0" algn="l">
              <a:lnSpc>
                <a:spcPct val="144000"/>
              </a:lnSpc>
              <a:spcBef>
                <a:spcPts val="0"/>
              </a:spcBef>
              <a:spcAft>
                <a:spcPts val="0"/>
              </a:spcAft>
              <a:buClr>
                <a:srgbClr val="FFFFFF"/>
              </a:buClr>
              <a:buSzPts val="3000"/>
              <a:buFont typeface="Arial"/>
              <a:buChar char="⚬"/>
            </a:pPr>
            <a:r>
              <a:rPr b="1" i="0" lang="en-US" sz="3000" u="none" cap="none" strike="noStrike">
                <a:solidFill>
                  <a:srgbClr val="FFFFFF"/>
                </a:solidFill>
                <a:latin typeface="Quicksand"/>
                <a:ea typeface="Quicksand"/>
                <a:cs typeface="Quicksand"/>
                <a:sym typeface="Quicksand"/>
              </a:rPr>
              <a:t>Vercel</a:t>
            </a:r>
            <a:endParaRPr/>
          </a:p>
          <a:p>
            <a:pPr indent="-228600" lvl="2" marL="685800" marR="0" rtl="0" algn="l">
              <a:lnSpc>
                <a:spcPct val="144000"/>
              </a:lnSpc>
              <a:spcBef>
                <a:spcPts val="0"/>
              </a:spcBef>
              <a:spcAft>
                <a:spcPts val="0"/>
              </a:spcAft>
              <a:buNone/>
            </a:pPr>
            <a:r>
              <a:t/>
            </a:r>
            <a:endParaRPr b="1" i="0" sz="3000" u="none" cap="none" strike="noStrike">
              <a:solidFill>
                <a:srgbClr val="FFFFFF"/>
              </a:solidFill>
              <a:latin typeface="Quicksand"/>
              <a:ea typeface="Quicksand"/>
              <a:cs typeface="Quicksand"/>
              <a:sym typeface="Quicksand"/>
            </a:endParaRPr>
          </a:p>
          <a:p>
            <a:pPr indent="-228600" lvl="2" marL="685800" marR="0" rtl="0" algn="l">
              <a:lnSpc>
                <a:spcPct val="144000"/>
              </a:lnSpc>
              <a:spcBef>
                <a:spcPts val="0"/>
              </a:spcBef>
              <a:spcAft>
                <a:spcPts val="0"/>
              </a:spcAft>
              <a:buClr>
                <a:srgbClr val="FFFFFF"/>
              </a:buClr>
              <a:buSzPts val="3000"/>
              <a:buFont typeface="Arial"/>
              <a:buChar char="⚬"/>
            </a:pPr>
            <a:r>
              <a:rPr b="1" i="0" lang="en-US" sz="3000" u="none" cap="none" strike="noStrike">
                <a:solidFill>
                  <a:srgbClr val="FFFFFF"/>
                </a:solidFill>
                <a:latin typeface="Quicksand"/>
                <a:ea typeface="Quicksand"/>
                <a:cs typeface="Quicksand"/>
                <a:sym typeface="Quicksand"/>
              </a:rPr>
              <a:t>AWS</a:t>
            </a:r>
            <a:endParaRPr/>
          </a:p>
          <a:p>
            <a:pPr indent="-228600" lvl="2" marL="685800" marR="0" rtl="0" algn="l">
              <a:lnSpc>
                <a:spcPct val="144000"/>
              </a:lnSpc>
              <a:spcBef>
                <a:spcPts val="0"/>
              </a:spcBef>
              <a:spcAft>
                <a:spcPts val="0"/>
              </a:spcAft>
              <a:buNone/>
            </a:pPr>
            <a:r>
              <a:t/>
            </a:r>
            <a:endParaRPr b="1" i="0" sz="3000" u="none" cap="none" strike="noStrike">
              <a:solidFill>
                <a:srgbClr val="FFFFFF"/>
              </a:solidFill>
              <a:latin typeface="Quicksand"/>
              <a:ea typeface="Quicksand"/>
              <a:cs typeface="Quicksand"/>
              <a:sym typeface="Quicksand"/>
            </a:endParaRPr>
          </a:p>
        </p:txBody>
      </p:sp>
      <p:sp>
        <p:nvSpPr>
          <p:cNvPr id="425" name="Google Shape;425;p27"/>
          <p:cNvSpPr/>
          <p:nvPr/>
        </p:nvSpPr>
        <p:spPr>
          <a:xfrm>
            <a:off x="16432509" y="599029"/>
            <a:ext cx="1441228" cy="859345"/>
          </a:xfrm>
          <a:custGeom>
            <a:rect b="b" l="l" r="r" t="t"/>
            <a:pathLst>
              <a:path extrusionOk="0" h="1145794" w="1921637">
                <a:moveTo>
                  <a:pt x="0" y="0"/>
                </a:moveTo>
                <a:lnTo>
                  <a:pt x="1921637" y="0"/>
                </a:lnTo>
                <a:lnTo>
                  <a:pt x="1921637" y="1145794"/>
                </a:lnTo>
                <a:lnTo>
                  <a:pt x="0" y="1145794"/>
                </a:lnTo>
                <a:lnTo>
                  <a:pt x="0" y="0"/>
                </a:lnTo>
                <a:close/>
              </a:path>
            </a:pathLst>
          </a:custGeom>
          <a:blipFill rotWithShape="1">
            <a:blip r:embed="rId7">
              <a:alphaModFix/>
            </a:blip>
            <a:stretch>
              <a:fillRect b="0" l="-65" r="-65"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6" name="Google Shape;426;p27"/>
          <p:cNvSpPr/>
          <p:nvPr/>
        </p:nvSpPr>
        <p:spPr>
          <a:xfrm>
            <a:off x="6920456" y="2873173"/>
            <a:ext cx="4575442" cy="5876177"/>
          </a:xfrm>
          <a:custGeom>
            <a:rect b="b" l="l" r="r" t="t"/>
            <a:pathLst>
              <a:path extrusionOk="0" h="5876177" w="4575442">
                <a:moveTo>
                  <a:pt x="0" y="0"/>
                </a:moveTo>
                <a:lnTo>
                  <a:pt x="4575442" y="0"/>
                </a:lnTo>
                <a:lnTo>
                  <a:pt x="4575442" y="5876177"/>
                </a:lnTo>
                <a:lnTo>
                  <a:pt x="0" y="5876177"/>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7" name="Google Shape;427;p27"/>
          <p:cNvSpPr/>
          <p:nvPr/>
        </p:nvSpPr>
        <p:spPr>
          <a:xfrm>
            <a:off x="7613899" y="3180621"/>
            <a:ext cx="3081676" cy="993261"/>
          </a:xfrm>
          <a:custGeom>
            <a:rect b="b" l="l" r="r" t="t"/>
            <a:pathLst>
              <a:path extrusionOk="0" h="993261" w="3081676">
                <a:moveTo>
                  <a:pt x="0" y="0"/>
                </a:moveTo>
                <a:lnTo>
                  <a:pt x="3081676" y="0"/>
                </a:lnTo>
                <a:lnTo>
                  <a:pt x="3081676" y="993261"/>
                </a:lnTo>
                <a:lnTo>
                  <a:pt x="0" y="993261"/>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8" name="Google Shape;428;p27"/>
          <p:cNvSpPr txBox="1"/>
          <p:nvPr/>
        </p:nvSpPr>
        <p:spPr>
          <a:xfrm>
            <a:off x="7944039" y="3231808"/>
            <a:ext cx="2421300" cy="1000500"/>
          </a:xfrm>
          <a:prstGeom prst="rect">
            <a:avLst/>
          </a:prstGeom>
          <a:noFill/>
          <a:ln>
            <a:noFill/>
          </a:ln>
        </p:spPr>
        <p:txBody>
          <a:bodyPr anchorCtr="0" anchor="t" bIns="0" lIns="0" spcFirstLastPara="1" rIns="0" wrap="square" tIns="0">
            <a:spAutoFit/>
          </a:bodyPr>
          <a:lstStyle/>
          <a:p>
            <a:pPr indent="0" lvl="0" marL="0" marR="0" rtl="0" algn="ctr">
              <a:lnSpc>
                <a:spcPct val="168110"/>
              </a:lnSpc>
              <a:spcBef>
                <a:spcPts val="0"/>
              </a:spcBef>
              <a:spcAft>
                <a:spcPts val="0"/>
              </a:spcAft>
              <a:buNone/>
            </a:pPr>
            <a:r>
              <a:rPr b="1" lang="en-US" sz="2424">
                <a:solidFill>
                  <a:srgbClr val="FFFFFF"/>
                </a:solidFill>
                <a:latin typeface="Quicksand"/>
                <a:ea typeface="Quicksand"/>
                <a:cs typeface="Quicksand"/>
                <a:sym typeface="Quicksand"/>
              </a:rPr>
              <a:t>Machine</a:t>
            </a:r>
            <a:endParaRPr b="1" sz="2424">
              <a:solidFill>
                <a:srgbClr val="FFFFFF"/>
              </a:solidFill>
              <a:latin typeface="Quicksand"/>
              <a:ea typeface="Quicksand"/>
              <a:cs typeface="Quicksand"/>
              <a:sym typeface="Quicksand"/>
            </a:endParaRPr>
          </a:p>
          <a:p>
            <a:pPr indent="0" lvl="0" marL="0" marR="0" rtl="0" algn="ctr">
              <a:lnSpc>
                <a:spcPct val="168110"/>
              </a:lnSpc>
              <a:spcBef>
                <a:spcPts val="0"/>
              </a:spcBef>
              <a:spcAft>
                <a:spcPts val="0"/>
              </a:spcAft>
              <a:buNone/>
            </a:pPr>
            <a:r>
              <a:rPr b="1" lang="en-US" sz="2424">
                <a:solidFill>
                  <a:srgbClr val="FFFFFF"/>
                </a:solidFill>
                <a:latin typeface="Quicksand"/>
                <a:ea typeface="Quicksand"/>
                <a:cs typeface="Quicksand"/>
                <a:sym typeface="Quicksand"/>
              </a:rPr>
              <a:t>Learning</a:t>
            </a:r>
            <a:endParaRPr/>
          </a:p>
        </p:txBody>
      </p:sp>
      <p:sp>
        <p:nvSpPr>
          <p:cNvPr id="429" name="Google Shape;429;p27"/>
          <p:cNvSpPr/>
          <p:nvPr/>
        </p:nvSpPr>
        <p:spPr>
          <a:xfrm>
            <a:off x="12170815" y="2873173"/>
            <a:ext cx="4575442" cy="5876177"/>
          </a:xfrm>
          <a:custGeom>
            <a:rect b="b" l="l" r="r" t="t"/>
            <a:pathLst>
              <a:path extrusionOk="0" h="5876177" w="4575442">
                <a:moveTo>
                  <a:pt x="0" y="0"/>
                </a:moveTo>
                <a:lnTo>
                  <a:pt x="4575442" y="0"/>
                </a:lnTo>
                <a:lnTo>
                  <a:pt x="4575442" y="5876177"/>
                </a:lnTo>
                <a:lnTo>
                  <a:pt x="0" y="5876177"/>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0" name="Google Shape;430;p27"/>
          <p:cNvSpPr/>
          <p:nvPr/>
        </p:nvSpPr>
        <p:spPr>
          <a:xfrm>
            <a:off x="12893968" y="3180621"/>
            <a:ext cx="3081676" cy="993261"/>
          </a:xfrm>
          <a:custGeom>
            <a:rect b="b" l="l" r="r" t="t"/>
            <a:pathLst>
              <a:path extrusionOk="0" h="993261" w="3081676">
                <a:moveTo>
                  <a:pt x="0" y="0"/>
                </a:moveTo>
                <a:lnTo>
                  <a:pt x="3081676" y="0"/>
                </a:lnTo>
                <a:lnTo>
                  <a:pt x="3081676" y="993261"/>
                </a:lnTo>
                <a:lnTo>
                  <a:pt x="0" y="993261"/>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1" name="Google Shape;431;p27"/>
          <p:cNvSpPr txBox="1"/>
          <p:nvPr/>
        </p:nvSpPr>
        <p:spPr>
          <a:xfrm>
            <a:off x="13194398" y="3416354"/>
            <a:ext cx="2421300" cy="511800"/>
          </a:xfrm>
          <a:prstGeom prst="rect">
            <a:avLst/>
          </a:prstGeom>
          <a:noFill/>
          <a:ln>
            <a:noFill/>
          </a:ln>
        </p:spPr>
        <p:txBody>
          <a:bodyPr anchorCtr="0" anchor="t" bIns="0" lIns="0" spcFirstLastPara="1" rIns="0" wrap="square" tIns="0">
            <a:spAutoFit/>
          </a:bodyPr>
          <a:lstStyle/>
          <a:p>
            <a:pPr indent="0" lvl="0" marL="0" marR="0" rtl="0" algn="ctr">
              <a:lnSpc>
                <a:spcPct val="168000"/>
              </a:lnSpc>
              <a:spcBef>
                <a:spcPts val="0"/>
              </a:spcBef>
              <a:spcAft>
                <a:spcPts val="0"/>
              </a:spcAft>
              <a:buNone/>
            </a:pPr>
            <a:r>
              <a:rPr b="1" lang="en-US" sz="3325">
                <a:solidFill>
                  <a:srgbClr val="FFFFFF"/>
                </a:solidFill>
                <a:latin typeface="Quicksand"/>
                <a:ea typeface="Quicksand"/>
                <a:cs typeface="Quicksand"/>
                <a:sym typeface="Quicksand"/>
              </a:rPr>
              <a:t>Tools</a:t>
            </a:r>
            <a:endParaRPr/>
          </a:p>
        </p:txBody>
      </p:sp>
      <p:sp>
        <p:nvSpPr>
          <p:cNvPr id="432" name="Google Shape;432;p27"/>
          <p:cNvSpPr txBox="1"/>
          <p:nvPr/>
        </p:nvSpPr>
        <p:spPr>
          <a:xfrm>
            <a:off x="7217469" y="5057775"/>
            <a:ext cx="3853062" cy="2371725"/>
          </a:xfrm>
          <a:prstGeom prst="rect">
            <a:avLst/>
          </a:prstGeom>
          <a:noFill/>
          <a:ln>
            <a:noFill/>
          </a:ln>
        </p:spPr>
        <p:txBody>
          <a:bodyPr anchorCtr="0" anchor="t" bIns="0" lIns="0" spcFirstLastPara="1" rIns="0" wrap="square" tIns="0">
            <a:spAutoFit/>
          </a:bodyPr>
          <a:lstStyle/>
          <a:p>
            <a:pPr indent="-228600" lvl="2" marL="685800" marR="0" rtl="0" algn="l">
              <a:lnSpc>
                <a:spcPct val="144000"/>
              </a:lnSpc>
              <a:spcBef>
                <a:spcPts val="0"/>
              </a:spcBef>
              <a:spcAft>
                <a:spcPts val="0"/>
              </a:spcAft>
              <a:buClr>
                <a:srgbClr val="FFFFFF"/>
              </a:buClr>
              <a:buSzPts val="3000"/>
              <a:buFont typeface="Arial"/>
              <a:buChar char="⚬"/>
            </a:pPr>
            <a:r>
              <a:rPr b="1" i="0" lang="en-US" sz="3000" u="none" cap="none" strike="noStrike">
                <a:solidFill>
                  <a:srgbClr val="FFFFFF"/>
                </a:solidFill>
                <a:latin typeface="Quicksand"/>
                <a:ea typeface="Quicksand"/>
                <a:cs typeface="Quicksand"/>
                <a:sym typeface="Quicksand"/>
              </a:rPr>
              <a:t>Scikit Learn</a:t>
            </a:r>
            <a:endParaRPr/>
          </a:p>
          <a:p>
            <a:pPr indent="-228600" lvl="2" marL="685800" marR="0" rtl="0" algn="l">
              <a:lnSpc>
                <a:spcPct val="144000"/>
              </a:lnSpc>
              <a:spcBef>
                <a:spcPts val="0"/>
              </a:spcBef>
              <a:spcAft>
                <a:spcPts val="0"/>
              </a:spcAft>
              <a:buNone/>
            </a:pPr>
            <a:r>
              <a:t/>
            </a:r>
            <a:endParaRPr b="1" i="0" sz="3000" u="none" cap="none" strike="noStrike">
              <a:solidFill>
                <a:srgbClr val="FFFFFF"/>
              </a:solidFill>
              <a:latin typeface="Quicksand"/>
              <a:ea typeface="Quicksand"/>
              <a:cs typeface="Quicksand"/>
              <a:sym typeface="Quicksand"/>
            </a:endParaRPr>
          </a:p>
          <a:p>
            <a:pPr indent="-228600" lvl="2" marL="685800" marR="0" rtl="0" algn="l">
              <a:lnSpc>
                <a:spcPct val="144000"/>
              </a:lnSpc>
              <a:spcBef>
                <a:spcPts val="0"/>
              </a:spcBef>
              <a:spcAft>
                <a:spcPts val="0"/>
              </a:spcAft>
              <a:buClr>
                <a:srgbClr val="FFFFFF"/>
              </a:buClr>
              <a:buSzPts val="3000"/>
              <a:buFont typeface="Arial"/>
              <a:buChar char="⚬"/>
            </a:pPr>
            <a:r>
              <a:rPr b="1" i="0" lang="en-US" sz="3000" u="none" cap="none" strike="noStrike">
                <a:solidFill>
                  <a:srgbClr val="FFFFFF"/>
                </a:solidFill>
                <a:latin typeface="Quicksand"/>
                <a:ea typeface="Quicksand"/>
                <a:cs typeface="Quicksand"/>
                <a:sym typeface="Quicksand"/>
              </a:rPr>
              <a:t>Pytorch</a:t>
            </a:r>
            <a:endParaRPr/>
          </a:p>
          <a:p>
            <a:pPr indent="-228600" lvl="2" marL="685800" marR="0" rtl="0" algn="l">
              <a:lnSpc>
                <a:spcPct val="144000"/>
              </a:lnSpc>
              <a:spcBef>
                <a:spcPts val="0"/>
              </a:spcBef>
              <a:spcAft>
                <a:spcPts val="0"/>
              </a:spcAft>
              <a:buNone/>
            </a:pPr>
            <a:r>
              <a:t/>
            </a:r>
            <a:endParaRPr b="1" i="0" sz="3000" u="none" cap="none" strike="noStrike">
              <a:solidFill>
                <a:srgbClr val="FFFFFF"/>
              </a:solidFill>
              <a:latin typeface="Quicksand"/>
              <a:ea typeface="Quicksand"/>
              <a:cs typeface="Quicksand"/>
              <a:sym typeface="Quicksand"/>
            </a:endParaRPr>
          </a:p>
          <a:p>
            <a:pPr indent="-228600" lvl="2" marL="685800" marR="0" rtl="0" algn="l">
              <a:lnSpc>
                <a:spcPct val="144000"/>
              </a:lnSpc>
              <a:spcBef>
                <a:spcPts val="0"/>
              </a:spcBef>
              <a:spcAft>
                <a:spcPts val="0"/>
              </a:spcAft>
              <a:buNone/>
            </a:pPr>
            <a:r>
              <a:t/>
            </a:r>
            <a:endParaRPr b="1" i="0" sz="3000" u="none" cap="none" strike="noStrike">
              <a:solidFill>
                <a:srgbClr val="FFFFFF"/>
              </a:solidFill>
              <a:latin typeface="Quicksand"/>
              <a:ea typeface="Quicksand"/>
              <a:cs typeface="Quicksand"/>
              <a:sym typeface="Quicksand"/>
            </a:endParaRPr>
          </a:p>
        </p:txBody>
      </p:sp>
      <p:sp>
        <p:nvSpPr>
          <p:cNvPr id="433" name="Google Shape;433;p27"/>
          <p:cNvSpPr txBox="1"/>
          <p:nvPr/>
        </p:nvSpPr>
        <p:spPr>
          <a:xfrm>
            <a:off x="12364638" y="4345332"/>
            <a:ext cx="3853200" cy="4238100"/>
          </a:xfrm>
          <a:prstGeom prst="rect">
            <a:avLst/>
          </a:prstGeom>
          <a:noFill/>
          <a:ln>
            <a:noFill/>
          </a:ln>
        </p:spPr>
        <p:txBody>
          <a:bodyPr anchorCtr="0" anchor="t" bIns="0" lIns="0" spcFirstLastPara="1" rIns="0" wrap="square" tIns="0">
            <a:spAutoFit/>
          </a:bodyPr>
          <a:lstStyle/>
          <a:p>
            <a:pPr indent="-175260" lvl="2" marL="640080" marR="0" rtl="0" algn="l">
              <a:lnSpc>
                <a:spcPct val="144015"/>
              </a:lnSpc>
              <a:spcBef>
                <a:spcPts val="0"/>
              </a:spcBef>
              <a:spcAft>
                <a:spcPts val="0"/>
              </a:spcAft>
              <a:buClr>
                <a:srgbClr val="FFFFFF"/>
              </a:buClr>
              <a:buSzPts val="2199"/>
              <a:buFont typeface="Arial"/>
              <a:buChar char="⚬"/>
            </a:pPr>
            <a:r>
              <a:rPr b="1" i="0" lang="en-US" sz="2199" u="none" cap="none" strike="noStrike">
                <a:solidFill>
                  <a:srgbClr val="FFFFFF"/>
                </a:solidFill>
                <a:latin typeface="Quicksand"/>
                <a:ea typeface="Quicksand"/>
                <a:cs typeface="Quicksand"/>
                <a:sym typeface="Quicksand"/>
              </a:rPr>
              <a:t>Figma</a:t>
            </a:r>
            <a:endParaRPr sz="800"/>
          </a:p>
          <a:p>
            <a:pPr indent="-213360" lvl="2" marL="640080" marR="0" rtl="0" algn="l">
              <a:lnSpc>
                <a:spcPct val="144015"/>
              </a:lnSpc>
              <a:spcBef>
                <a:spcPts val="0"/>
              </a:spcBef>
              <a:spcAft>
                <a:spcPts val="0"/>
              </a:spcAft>
              <a:buNone/>
            </a:pPr>
            <a:r>
              <a:t/>
            </a:r>
            <a:endParaRPr b="1" i="0" sz="2199" u="none" cap="none" strike="noStrike">
              <a:solidFill>
                <a:srgbClr val="FFFFFF"/>
              </a:solidFill>
              <a:latin typeface="Quicksand"/>
              <a:ea typeface="Quicksand"/>
              <a:cs typeface="Quicksand"/>
              <a:sym typeface="Quicksand"/>
            </a:endParaRPr>
          </a:p>
          <a:p>
            <a:pPr indent="-175260" lvl="2" marL="640080" marR="0" rtl="0" algn="l">
              <a:lnSpc>
                <a:spcPct val="144015"/>
              </a:lnSpc>
              <a:spcBef>
                <a:spcPts val="0"/>
              </a:spcBef>
              <a:spcAft>
                <a:spcPts val="0"/>
              </a:spcAft>
              <a:buClr>
                <a:srgbClr val="FFFFFF"/>
              </a:buClr>
              <a:buSzPts val="2199"/>
              <a:buFont typeface="Arial"/>
              <a:buChar char="⚬"/>
            </a:pPr>
            <a:r>
              <a:rPr b="1" i="0" lang="en-US" sz="2199" u="none" cap="none" strike="noStrike">
                <a:solidFill>
                  <a:srgbClr val="FFFFFF"/>
                </a:solidFill>
                <a:latin typeface="Quicksand"/>
                <a:ea typeface="Quicksand"/>
                <a:cs typeface="Quicksand"/>
                <a:sym typeface="Quicksand"/>
              </a:rPr>
              <a:t>VSCode</a:t>
            </a:r>
            <a:endParaRPr sz="800"/>
          </a:p>
          <a:p>
            <a:pPr indent="-213360" lvl="2" marL="640080" marR="0" rtl="0" algn="l">
              <a:lnSpc>
                <a:spcPct val="144015"/>
              </a:lnSpc>
              <a:spcBef>
                <a:spcPts val="0"/>
              </a:spcBef>
              <a:spcAft>
                <a:spcPts val="0"/>
              </a:spcAft>
              <a:buNone/>
            </a:pPr>
            <a:r>
              <a:t/>
            </a:r>
            <a:endParaRPr b="1" i="0" sz="2199" u="none" cap="none" strike="noStrike">
              <a:solidFill>
                <a:srgbClr val="FFFFFF"/>
              </a:solidFill>
              <a:latin typeface="Quicksand"/>
              <a:ea typeface="Quicksand"/>
              <a:cs typeface="Quicksand"/>
              <a:sym typeface="Quicksand"/>
            </a:endParaRPr>
          </a:p>
          <a:p>
            <a:pPr indent="-175260" lvl="2" marL="640080" marR="0" rtl="0" algn="l">
              <a:lnSpc>
                <a:spcPct val="144015"/>
              </a:lnSpc>
              <a:spcBef>
                <a:spcPts val="0"/>
              </a:spcBef>
              <a:spcAft>
                <a:spcPts val="0"/>
              </a:spcAft>
              <a:buClr>
                <a:srgbClr val="FFFFFF"/>
              </a:buClr>
              <a:buSzPts val="2199"/>
              <a:buFont typeface="Arial"/>
              <a:buChar char="⚬"/>
            </a:pPr>
            <a:r>
              <a:rPr b="1" i="0" lang="en-US" sz="2199" u="none" cap="none" strike="noStrike">
                <a:solidFill>
                  <a:srgbClr val="FFFFFF"/>
                </a:solidFill>
                <a:latin typeface="Quicksand"/>
                <a:ea typeface="Quicksand"/>
                <a:cs typeface="Quicksand"/>
                <a:sym typeface="Quicksand"/>
              </a:rPr>
              <a:t>Codespaces</a:t>
            </a:r>
            <a:endParaRPr sz="800"/>
          </a:p>
          <a:p>
            <a:pPr indent="-213360" lvl="2" marL="640080" marR="0" rtl="0" algn="l">
              <a:lnSpc>
                <a:spcPct val="144015"/>
              </a:lnSpc>
              <a:spcBef>
                <a:spcPts val="0"/>
              </a:spcBef>
              <a:spcAft>
                <a:spcPts val="0"/>
              </a:spcAft>
              <a:buNone/>
            </a:pPr>
            <a:r>
              <a:t/>
            </a:r>
            <a:endParaRPr b="1" i="0" sz="2199" u="none" cap="none" strike="noStrike">
              <a:solidFill>
                <a:srgbClr val="FFFFFF"/>
              </a:solidFill>
              <a:latin typeface="Quicksand"/>
              <a:ea typeface="Quicksand"/>
              <a:cs typeface="Quicksand"/>
              <a:sym typeface="Quicksand"/>
            </a:endParaRPr>
          </a:p>
          <a:p>
            <a:pPr indent="-175260" lvl="2" marL="640080" marR="0" rtl="0" algn="l">
              <a:lnSpc>
                <a:spcPct val="144015"/>
              </a:lnSpc>
              <a:spcBef>
                <a:spcPts val="0"/>
              </a:spcBef>
              <a:spcAft>
                <a:spcPts val="0"/>
              </a:spcAft>
              <a:buClr>
                <a:srgbClr val="FFFFFF"/>
              </a:buClr>
              <a:buSzPts val="2199"/>
              <a:buFont typeface="Arial"/>
              <a:buChar char="⚬"/>
            </a:pPr>
            <a:r>
              <a:rPr b="1" i="0" lang="en-US" sz="2199" u="none" cap="none" strike="noStrike">
                <a:solidFill>
                  <a:srgbClr val="FFFFFF"/>
                </a:solidFill>
                <a:latin typeface="Quicksand"/>
                <a:ea typeface="Quicksand"/>
                <a:cs typeface="Quicksand"/>
                <a:sym typeface="Quicksand"/>
              </a:rPr>
              <a:t>Github</a:t>
            </a:r>
            <a:endParaRPr sz="800"/>
          </a:p>
          <a:p>
            <a:pPr indent="-213360" lvl="2" marL="640080" marR="0" rtl="0" algn="l">
              <a:lnSpc>
                <a:spcPct val="144015"/>
              </a:lnSpc>
              <a:spcBef>
                <a:spcPts val="0"/>
              </a:spcBef>
              <a:spcAft>
                <a:spcPts val="0"/>
              </a:spcAft>
              <a:buNone/>
            </a:pPr>
            <a:r>
              <a:t/>
            </a:r>
            <a:endParaRPr b="1" i="0" sz="2199" u="none" cap="none" strike="noStrike">
              <a:solidFill>
                <a:srgbClr val="FFFFFF"/>
              </a:solidFill>
              <a:latin typeface="Quicksand"/>
              <a:ea typeface="Quicksand"/>
              <a:cs typeface="Quicksand"/>
              <a:sym typeface="Quicksand"/>
            </a:endParaRPr>
          </a:p>
          <a:p>
            <a:pPr indent="-175260" lvl="2" marL="640080" marR="0" rtl="0" algn="l">
              <a:lnSpc>
                <a:spcPct val="144015"/>
              </a:lnSpc>
              <a:spcBef>
                <a:spcPts val="0"/>
              </a:spcBef>
              <a:spcAft>
                <a:spcPts val="0"/>
              </a:spcAft>
              <a:buClr>
                <a:srgbClr val="FFFFFF"/>
              </a:buClr>
              <a:buSzPts val="2199"/>
              <a:buFont typeface="Arial"/>
              <a:buChar char="⚬"/>
            </a:pPr>
            <a:r>
              <a:rPr b="1" i="0" lang="en-US" sz="2199" u="none" cap="none" strike="noStrike">
                <a:solidFill>
                  <a:srgbClr val="FFFFFF"/>
                </a:solidFill>
                <a:latin typeface="Quicksand"/>
                <a:ea typeface="Quicksand"/>
                <a:cs typeface="Quicksand"/>
                <a:sym typeface="Quicksand"/>
              </a:rPr>
              <a:t>Postman</a:t>
            </a:r>
            <a:endParaRPr sz="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441" name="Shape 441"/>
        <p:cNvGrpSpPr/>
        <p:nvPr/>
      </p:nvGrpSpPr>
      <p:grpSpPr>
        <a:xfrm>
          <a:off x="0" y="0"/>
          <a:ext cx="0" cy="0"/>
          <a:chOff x="0" y="0"/>
          <a:chExt cx="0" cy="0"/>
        </a:xfrm>
      </p:grpSpPr>
      <p:sp>
        <p:nvSpPr>
          <p:cNvPr id="442" name="Google Shape;442;p28"/>
          <p:cNvSpPr/>
          <p:nvPr/>
        </p:nvSpPr>
        <p:spPr>
          <a:xfrm>
            <a:off x="-2057400" y="190500"/>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3" name="Google Shape;443;p28"/>
          <p:cNvSpPr/>
          <p:nvPr/>
        </p:nvSpPr>
        <p:spPr>
          <a:xfrm flipH="1">
            <a:off x="9979452" y="-5935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4" name="Google Shape;444;p28"/>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7" r="-28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5" name="Google Shape;445;p28"/>
          <p:cNvSpPr/>
          <p:nvPr/>
        </p:nvSpPr>
        <p:spPr>
          <a:xfrm>
            <a:off x="1028700" y="884039"/>
            <a:ext cx="16230600" cy="8374261"/>
          </a:xfrm>
          <a:custGeom>
            <a:rect b="b" l="l" r="r" t="t"/>
            <a:pathLst>
              <a:path extrusionOk="0" h="8374261" w="16230600">
                <a:moveTo>
                  <a:pt x="0" y="0"/>
                </a:moveTo>
                <a:lnTo>
                  <a:pt x="16230600" y="0"/>
                </a:lnTo>
                <a:lnTo>
                  <a:pt x="16230600" y="8374261"/>
                </a:lnTo>
                <a:lnTo>
                  <a:pt x="0" y="837426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6" name="Google Shape;446;p28"/>
          <p:cNvSpPr/>
          <p:nvPr/>
        </p:nvSpPr>
        <p:spPr>
          <a:xfrm>
            <a:off x="316067" y="8714896"/>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7" name="Google Shape;447;p28"/>
          <p:cNvSpPr/>
          <p:nvPr/>
        </p:nvSpPr>
        <p:spPr>
          <a:xfrm>
            <a:off x="10636210" y="2627099"/>
            <a:ext cx="5076797" cy="5076797"/>
          </a:xfrm>
          <a:custGeom>
            <a:rect b="b" l="l" r="r" t="t"/>
            <a:pathLst>
              <a:path extrusionOk="0" h="5076797" w="5076797">
                <a:moveTo>
                  <a:pt x="0" y="0"/>
                </a:moveTo>
                <a:lnTo>
                  <a:pt x="5076797" y="0"/>
                </a:lnTo>
                <a:lnTo>
                  <a:pt x="5076797" y="5076797"/>
                </a:lnTo>
                <a:lnTo>
                  <a:pt x="0" y="5076797"/>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8" name="Google Shape;448;p28"/>
          <p:cNvSpPr/>
          <p:nvPr/>
        </p:nvSpPr>
        <p:spPr>
          <a:xfrm>
            <a:off x="11117359" y="3698172"/>
            <a:ext cx="6141958" cy="3117624"/>
          </a:xfrm>
          <a:custGeom>
            <a:rect b="b" l="l" r="r" t="t"/>
            <a:pathLst>
              <a:path extrusionOk="0" h="4156831" w="8189278">
                <a:moveTo>
                  <a:pt x="0" y="0"/>
                </a:moveTo>
                <a:lnTo>
                  <a:pt x="8189278" y="0"/>
                </a:lnTo>
                <a:lnTo>
                  <a:pt x="8189278" y="4156831"/>
                </a:lnTo>
                <a:lnTo>
                  <a:pt x="0" y="4156831"/>
                </a:lnTo>
                <a:lnTo>
                  <a:pt x="0" y="0"/>
                </a:lnTo>
                <a:close/>
              </a:path>
            </a:pathLst>
          </a:custGeom>
          <a:blipFill rotWithShape="1">
            <a:blip r:embed="rId8">
              <a:alphaModFix/>
            </a:blip>
            <a:stretch>
              <a:fillRect b="-570" l="0" r="0" t="-57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9" name="Google Shape;449;p28"/>
          <p:cNvSpPr txBox="1"/>
          <p:nvPr/>
        </p:nvSpPr>
        <p:spPr>
          <a:xfrm>
            <a:off x="1626990" y="1127446"/>
            <a:ext cx="7854698" cy="2281364"/>
          </a:xfrm>
          <a:prstGeom prst="rect">
            <a:avLst/>
          </a:prstGeom>
          <a:noFill/>
          <a:ln>
            <a:noFill/>
          </a:ln>
        </p:spPr>
        <p:txBody>
          <a:bodyPr anchorCtr="0" anchor="t" bIns="0" lIns="0" spcFirstLastPara="1" rIns="0" wrap="square" tIns="0">
            <a:spAutoFit/>
          </a:bodyPr>
          <a:lstStyle/>
          <a:p>
            <a:pPr indent="0" lvl="0" marL="0" marR="0" rtl="0" algn="ctr">
              <a:lnSpc>
                <a:spcPct val="119995"/>
              </a:lnSpc>
              <a:spcBef>
                <a:spcPts val="0"/>
              </a:spcBef>
              <a:spcAft>
                <a:spcPts val="0"/>
              </a:spcAft>
              <a:buNone/>
            </a:pPr>
            <a:r>
              <a:rPr lang="en-US" sz="8727">
                <a:solidFill>
                  <a:srgbClr val="F4C624"/>
                </a:solidFill>
                <a:latin typeface="Anton"/>
                <a:ea typeface="Anton"/>
                <a:cs typeface="Anton"/>
                <a:sym typeface="Anton"/>
              </a:rPr>
              <a:t>ABOUT FRONTEND TECHNOLOGIES</a:t>
            </a:r>
            <a:endParaRPr/>
          </a:p>
        </p:txBody>
      </p:sp>
      <p:sp>
        <p:nvSpPr>
          <p:cNvPr id="450" name="Google Shape;450;p28"/>
          <p:cNvSpPr txBox="1"/>
          <p:nvPr/>
        </p:nvSpPr>
        <p:spPr>
          <a:xfrm>
            <a:off x="1504228" y="4113660"/>
            <a:ext cx="8100221" cy="4084702"/>
          </a:xfrm>
          <a:prstGeom prst="rect">
            <a:avLst/>
          </a:prstGeom>
          <a:noFill/>
          <a:ln>
            <a:noFill/>
          </a:ln>
        </p:spPr>
        <p:txBody>
          <a:bodyPr anchorCtr="0" anchor="t" bIns="0" lIns="0" spcFirstLastPara="1" rIns="0" wrap="square" tIns="0">
            <a:spAutoFit/>
          </a:bodyPr>
          <a:lstStyle/>
          <a:p>
            <a:pPr indent="0" lvl="0" marL="0" marR="0" rtl="0" algn="ctr">
              <a:lnSpc>
                <a:spcPct val="143985"/>
              </a:lnSpc>
              <a:spcBef>
                <a:spcPts val="0"/>
              </a:spcBef>
              <a:spcAft>
                <a:spcPts val="0"/>
              </a:spcAft>
              <a:buNone/>
            </a:pPr>
            <a:r>
              <a:rPr b="1" lang="en-US" sz="3799">
                <a:solidFill>
                  <a:srgbClr val="FFFFFF"/>
                </a:solidFill>
                <a:latin typeface="Quicksand"/>
                <a:ea typeface="Quicksand"/>
                <a:cs typeface="Quicksand"/>
                <a:sym typeface="Quicksand"/>
              </a:rPr>
              <a:t>So here next js is used for building the website because next js is one of the best frontend frameworks and with integration with shadcn and tailwind css, building minimalistic website easier.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458" name="Shape 458"/>
        <p:cNvGrpSpPr/>
        <p:nvPr/>
      </p:nvGrpSpPr>
      <p:grpSpPr>
        <a:xfrm>
          <a:off x="0" y="0"/>
          <a:ext cx="0" cy="0"/>
          <a:chOff x="0" y="0"/>
          <a:chExt cx="0" cy="0"/>
        </a:xfrm>
      </p:grpSpPr>
      <p:sp>
        <p:nvSpPr>
          <p:cNvPr id="459" name="Google Shape;459;p29"/>
          <p:cNvSpPr/>
          <p:nvPr/>
        </p:nvSpPr>
        <p:spPr>
          <a:xfrm>
            <a:off x="-2497045" y="-593511"/>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0" name="Google Shape;460;p29"/>
          <p:cNvSpPr/>
          <p:nvPr/>
        </p:nvSpPr>
        <p:spPr>
          <a:xfrm flipH="1">
            <a:off x="9979452" y="-5935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1" name="Google Shape;461;p29"/>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7" r="-28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2" name="Google Shape;462;p29"/>
          <p:cNvSpPr/>
          <p:nvPr/>
        </p:nvSpPr>
        <p:spPr>
          <a:xfrm>
            <a:off x="1028700" y="884039"/>
            <a:ext cx="16230600" cy="8374261"/>
          </a:xfrm>
          <a:custGeom>
            <a:rect b="b" l="l" r="r" t="t"/>
            <a:pathLst>
              <a:path extrusionOk="0" h="8374261" w="16230600">
                <a:moveTo>
                  <a:pt x="0" y="0"/>
                </a:moveTo>
                <a:lnTo>
                  <a:pt x="16230600" y="0"/>
                </a:lnTo>
                <a:lnTo>
                  <a:pt x="16230600" y="8374261"/>
                </a:lnTo>
                <a:lnTo>
                  <a:pt x="0" y="837426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3" name="Google Shape;463;p29"/>
          <p:cNvSpPr/>
          <p:nvPr/>
        </p:nvSpPr>
        <p:spPr>
          <a:xfrm>
            <a:off x="316067" y="8714896"/>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4" name="Google Shape;464;p29"/>
          <p:cNvSpPr/>
          <p:nvPr/>
        </p:nvSpPr>
        <p:spPr>
          <a:xfrm>
            <a:off x="10636210" y="2627099"/>
            <a:ext cx="5076797" cy="5076797"/>
          </a:xfrm>
          <a:custGeom>
            <a:rect b="b" l="l" r="r" t="t"/>
            <a:pathLst>
              <a:path extrusionOk="0" h="5076797" w="5076797">
                <a:moveTo>
                  <a:pt x="0" y="0"/>
                </a:moveTo>
                <a:lnTo>
                  <a:pt x="5076797" y="0"/>
                </a:lnTo>
                <a:lnTo>
                  <a:pt x="5076797" y="5076797"/>
                </a:lnTo>
                <a:lnTo>
                  <a:pt x="0" y="5076797"/>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5" name="Google Shape;465;p29"/>
          <p:cNvSpPr txBox="1"/>
          <p:nvPr/>
        </p:nvSpPr>
        <p:spPr>
          <a:xfrm>
            <a:off x="1504228" y="1019175"/>
            <a:ext cx="8100221" cy="26003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8500">
                <a:solidFill>
                  <a:srgbClr val="F4C624"/>
                </a:solidFill>
                <a:latin typeface="Anton"/>
                <a:ea typeface="Anton"/>
                <a:cs typeface="Anton"/>
                <a:sym typeface="Anton"/>
              </a:rPr>
              <a:t>ABOUT BACKEND TECHNOLOGIES</a:t>
            </a:r>
            <a:endParaRPr/>
          </a:p>
        </p:txBody>
      </p:sp>
      <p:sp>
        <p:nvSpPr>
          <p:cNvPr id="466" name="Google Shape;466;p29"/>
          <p:cNvSpPr txBox="1"/>
          <p:nvPr/>
        </p:nvSpPr>
        <p:spPr>
          <a:xfrm>
            <a:off x="1504228" y="3836774"/>
            <a:ext cx="8100221" cy="52338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i="0" lang="en-US" sz="3600">
                <a:solidFill>
                  <a:srgbClr val="FFFFFF"/>
                </a:solidFill>
                <a:latin typeface="Arial"/>
                <a:ea typeface="Arial"/>
                <a:cs typeface="Arial"/>
                <a:sym typeface="Arial"/>
              </a:rPr>
              <a:t>RapidAPI offers a variety of weather APIs that provide all the data you could need. These APIs are great for delivering accurate and up-to-date weather information.</a:t>
            </a:r>
            <a:endParaRPr sz="3600">
              <a:solidFill>
                <a:srgbClr val="FFFFFF"/>
              </a:solidFill>
              <a:latin typeface="Arial"/>
              <a:ea typeface="Arial"/>
              <a:cs typeface="Arial"/>
              <a:sym typeface="Arial"/>
            </a:endParaRPr>
          </a:p>
          <a:p>
            <a:pPr indent="0" lvl="0" marL="0" marR="0" rtl="0" algn="l">
              <a:spcBef>
                <a:spcPts val="0"/>
              </a:spcBef>
              <a:spcAft>
                <a:spcPts val="0"/>
              </a:spcAft>
              <a:buNone/>
            </a:pPr>
            <a:r>
              <a:rPr i="0" lang="en-US" sz="3600">
                <a:solidFill>
                  <a:srgbClr val="FFFFFF"/>
                </a:solidFill>
                <a:latin typeface="Arial"/>
                <a:ea typeface="Arial"/>
                <a:cs typeface="Arial"/>
                <a:sym typeface="Arial"/>
              </a:rPr>
              <a:t>For our project, we chose one of these weather APIs from RapidAPI to boost our data capabilities.</a:t>
            </a:r>
            <a:endParaRPr sz="3600">
              <a:solidFill>
                <a:srgbClr val="FFFFFF"/>
              </a:solidFill>
              <a:latin typeface="Arial"/>
              <a:ea typeface="Arial"/>
              <a:cs typeface="Arial"/>
              <a:sym typeface="Arial"/>
            </a:endParaRPr>
          </a:p>
          <a:p>
            <a:pPr indent="0" lvl="0" marL="0" marR="0" rtl="0" algn="ctr">
              <a:lnSpc>
                <a:spcPct val="143984"/>
              </a:lnSpc>
              <a:spcBef>
                <a:spcPts val="0"/>
              </a:spcBef>
              <a:spcAft>
                <a:spcPts val="0"/>
              </a:spcAft>
              <a:buNone/>
            </a:pPr>
            <a:r>
              <a:t/>
            </a:r>
            <a:endParaRPr b="1" sz="3599">
              <a:solidFill>
                <a:srgbClr val="FFFFFF"/>
              </a:solidFill>
              <a:latin typeface="Quicksand"/>
              <a:ea typeface="Quicksand"/>
              <a:cs typeface="Quicksand"/>
              <a:sym typeface="Quicksand"/>
            </a:endParaRPr>
          </a:p>
        </p:txBody>
      </p:sp>
      <p:pic>
        <p:nvPicPr>
          <p:cNvPr descr="A logo with a person in a circle&#10;&#10;Description automatically generated" id="467" name="Google Shape;467;p29"/>
          <p:cNvPicPr preferRelativeResize="0"/>
          <p:nvPr/>
        </p:nvPicPr>
        <p:blipFill rotWithShape="1">
          <a:blip r:embed="rId8">
            <a:alphaModFix/>
          </a:blip>
          <a:srcRect b="0" l="0" r="0" t="0"/>
          <a:stretch/>
        </p:blipFill>
        <p:spPr>
          <a:xfrm>
            <a:off x="11549008" y="4352697"/>
            <a:ext cx="3251200" cy="1625600"/>
          </a:xfrm>
          <a:prstGeom prst="rect">
            <a:avLst/>
          </a:prstGeom>
          <a:noFill/>
          <a:ln>
            <a:noFill/>
          </a:ln>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475" name="Shape 475"/>
        <p:cNvGrpSpPr/>
        <p:nvPr/>
      </p:nvGrpSpPr>
      <p:grpSpPr>
        <a:xfrm>
          <a:off x="0" y="0"/>
          <a:ext cx="0" cy="0"/>
          <a:chOff x="0" y="0"/>
          <a:chExt cx="0" cy="0"/>
        </a:xfrm>
      </p:grpSpPr>
      <p:sp>
        <p:nvSpPr>
          <p:cNvPr id="476" name="Google Shape;476;p30"/>
          <p:cNvSpPr/>
          <p:nvPr/>
        </p:nvSpPr>
        <p:spPr>
          <a:xfrm>
            <a:off x="-2497045" y="-593511"/>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7" name="Google Shape;477;p30"/>
          <p:cNvSpPr/>
          <p:nvPr/>
        </p:nvSpPr>
        <p:spPr>
          <a:xfrm flipH="1">
            <a:off x="9979452" y="-5935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8" name="Google Shape;478;p30"/>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7" r="-28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9" name="Google Shape;479;p30"/>
          <p:cNvSpPr/>
          <p:nvPr/>
        </p:nvSpPr>
        <p:spPr>
          <a:xfrm>
            <a:off x="1028700" y="884039"/>
            <a:ext cx="16230600" cy="8374261"/>
          </a:xfrm>
          <a:custGeom>
            <a:rect b="b" l="l" r="r" t="t"/>
            <a:pathLst>
              <a:path extrusionOk="0" h="8374261" w="16230600">
                <a:moveTo>
                  <a:pt x="0" y="0"/>
                </a:moveTo>
                <a:lnTo>
                  <a:pt x="16230600" y="0"/>
                </a:lnTo>
                <a:lnTo>
                  <a:pt x="16230600" y="8374261"/>
                </a:lnTo>
                <a:lnTo>
                  <a:pt x="0" y="837426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0" name="Google Shape;480;p30"/>
          <p:cNvSpPr/>
          <p:nvPr/>
        </p:nvSpPr>
        <p:spPr>
          <a:xfrm>
            <a:off x="316067" y="8714896"/>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1" name="Google Shape;481;p30"/>
          <p:cNvSpPr/>
          <p:nvPr/>
        </p:nvSpPr>
        <p:spPr>
          <a:xfrm>
            <a:off x="10636210" y="2627099"/>
            <a:ext cx="5076797" cy="5076797"/>
          </a:xfrm>
          <a:custGeom>
            <a:rect b="b" l="l" r="r" t="t"/>
            <a:pathLst>
              <a:path extrusionOk="0" h="5076797" w="5076797">
                <a:moveTo>
                  <a:pt x="0" y="0"/>
                </a:moveTo>
                <a:lnTo>
                  <a:pt x="5076797" y="0"/>
                </a:lnTo>
                <a:lnTo>
                  <a:pt x="5076797" y="5076797"/>
                </a:lnTo>
                <a:lnTo>
                  <a:pt x="0" y="5076797"/>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2" name="Google Shape;482;p30"/>
          <p:cNvSpPr/>
          <p:nvPr/>
        </p:nvSpPr>
        <p:spPr>
          <a:xfrm>
            <a:off x="10425789" y="2041013"/>
            <a:ext cx="5497640" cy="5469160"/>
          </a:xfrm>
          <a:custGeom>
            <a:rect b="b" l="l" r="r" t="t"/>
            <a:pathLst>
              <a:path extrusionOk="0" h="7292213" w="7330186">
                <a:moveTo>
                  <a:pt x="0" y="0"/>
                </a:moveTo>
                <a:lnTo>
                  <a:pt x="7330186" y="0"/>
                </a:lnTo>
                <a:lnTo>
                  <a:pt x="7330186" y="7292213"/>
                </a:lnTo>
                <a:lnTo>
                  <a:pt x="0" y="7292213"/>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3" name="Google Shape;483;p30"/>
          <p:cNvSpPr txBox="1"/>
          <p:nvPr/>
        </p:nvSpPr>
        <p:spPr>
          <a:xfrm>
            <a:off x="1438394" y="1293599"/>
            <a:ext cx="8100221" cy="26670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8800">
                <a:solidFill>
                  <a:srgbClr val="F4C624"/>
                </a:solidFill>
                <a:latin typeface="Anton"/>
                <a:ea typeface="Anton"/>
                <a:cs typeface="Anton"/>
                <a:sym typeface="Anton"/>
              </a:rPr>
              <a:t>ABOUT DATABASE TECHNOLOGIES</a:t>
            </a:r>
            <a:endParaRPr/>
          </a:p>
        </p:txBody>
      </p:sp>
      <p:sp>
        <p:nvSpPr>
          <p:cNvPr id="484" name="Google Shape;484;p30"/>
          <p:cNvSpPr txBox="1"/>
          <p:nvPr/>
        </p:nvSpPr>
        <p:spPr>
          <a:xfrm>
            <a:off x="1504228" y="4165228"/>
            <a:ext cx="7639800" cy="4723500"/>
          </a:xfrm>
          <a:prstGeom prst="rect">
            <a:avLst/>
          </a:prstGeom>
          <a:noFill/>
          <a:ln>
            <a:noFill/>
          </a:ln>
        </p:spPr>
        <p:txBody>
          <a:bodyPr anchorCtr="0" anchor="t" bIns="0" lIns="0" spcFirstLastPara="1" rIns="0" wrap="square" tIns="0">
            <a:spAutoFit/>
          </a:bodyPr>
          <a:lstStyle/>
          <a:p>
            <a:pPr indent="0" lvl="0" marL="0" marR="0" rtl="0" algn="ctr">
              <a:lnSpc>
                <a:spcPct val="144014"/>
              </a:lnSpc>
              <a:spcBef>
                <a:spcPts val="0"/>
              </a:spcBef>
              <a:spcAft>
                <a:spcPts val="0"/>
              </a:spcAft>
              <a:buNone/>
            </a:pPr>
            <a:r>
              <a:rPr b="1" lang="en-US" sz="3183">
                <a:solidFill>
                  <a:srgbClr val="FFFFFF"/>
                </a:solidFill>
                <a:latin typeface="Quicksand"/>
                <a:ea typeface="Quicksand"/>
                <a:cs typeface="Quicksand"/>
                <a:sym typeface="Quicksand"/>
              </a:rPr>
              <a:t>MongoDB is one the best NoSQL database and as the application data can also be unstructured, this would be best option to choose it. This also have fast retrieval ( read operations) compared to SQL databases, so this is better choice for this application.</a:t>
            </a:r>
            <a:endParaRPr sz="1200"/>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492" name="Shape 492"/>
        <p:cNvGrpSpPr/>
        <p:nvPr/>
      </p:nvGrpSpPr>
      <p:grpSpPr>
        <a:xfrm>
          <a:off x="0" y="0"/>
          <a:ext cx="0" cy="0"/>
          <a:chOff x="0" y="0"/>
          <a:chExt cx="0" cy="0"/>
        </a:xfrm>
      </p:grpSpPr>
      <p:sp>
        <p:nvSpPr>
          <p:cNvPr id="493" name="Google Shape;493;p31"/>
          <p:cNvSpPr/>
          <p:nvPr/>
        </p:nvSpPr>
        <p:spPr>
          <a:xfrm>
            <a:off x="-2057400" y="190500"/>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4" name="Google Shape;494;p31"/>
          <p:cNvSpPr/>
          <p:nvPr/>
        </p:nvSpPr>
        <p:spPr>
          <a:xfrm flipH="1">
            <a:off x="9593563" y="190500"/>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5" name="Google Shape;495;p31"/>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7" r="-28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6" name="Google Shape;496;p31"/>
          <p:cNvSpPr/>
          <p:nvPr/>
        </p:nvSpPr>
        <p:spPr>
          <a:xfrm>
            <a:off x="1028700" y="884039"/>
            <a:ext cx="16230600" cy="8374261"/>
          </a:xfrm>
          <a:custGeom>
            <a:rect b="b" l="l" r="r" t="t"/>
            <a:pathLst>
              <a:path extrusionOk="0" h="8374261" w="16230600">
                <a:moveTo>
                  <a:pt x="0" y="0"/>
                </a:moveTo>
                <a:lnTo>
                  <a:pt x="16230600" y="0"/>
                </a:lnTo>
                <a:lnTo>
                  <a:pt x="16230600" y="8374261"/>
                </a:lnTo>
                <a:lnTo>
                  <a:pt x="0" y="837426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7" name="Google Shape;497;p31"/>
          <p:cNvSpPr/>
          <p:nvPr/>
        </p:nvSpPr>
        <p:spPr>
          <a:xfrm>
            <a:off x="316067" y="8714896"/>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8" name="Google Shape;498;p31"/>
          <p:cNvSpPr/>
          <p:nvPr/>
        </p:nvSpPr>
        <p:spPr>
          <a:xfrm>
            <a:off x="10636210" y="2627099"/>
            <a:ext cx="5076797" cy="5076797"/>
          </a:xfrm>
          <a:custGeom>
            <a:rect b="b" l="l" r="r" t="t"/>
            <a:pathLst>
              <a:path extrusionOk="0" h="5076797" w="5076797">
                <a:moveTo>
                  <a:pt x="0" y="0"/>
                </a:moveTo>
                <a:lnTo>
                  <a:pt x="5076797" y="0"/>
                </a:lnTo>
                <a:lnTo>
                  <a:pt x="5076797" y="5076797"/>
                </a:lnTo>
                <a:lnTo>
                  <a:pt x="0" y="5076797"/>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9" name="Google Shape;499;p31"/>
          <p:cNvSpPr/>
          <p:nvPr/>
        </p:nvSpPr>
        <p:spPr>
          <a:xfrm>
            <a:off x="11446071" y="3723431"/>
            <a:ext cx="3457099" cy="2884170"/>
          </a:xfrm>
          <a:custGeom>
            <a:rect b="b" l="l" r="r" t="t"/>
            <a:pathLst>
              <a:path extrusionOk="0" h="3845560" w="4609465">
                <a:moveTo>
                  <a:pt x="0" y="0"/>
                </a:moveTo>
                <a:lnTo>
                  <a:pt x="4609465" y="0"/>
                </a:lnTo>
                <a:lnTo>
                  <a:pt x="4609465" y="3845560"/>
                </a:lnTo>
                <a:lnTo>
                  <a:pt x="0" y="3845560"/>
                </a:lnTo>
                <a:lnTo>
                  <a:pt x="0" y="0"/>
                </a:lnTo>
                <a:close/>
              </a:path>
            </a:pathLst>
          </a:custGeom>
          <a:blipFill rotWithShape="1">
            <a:blip r:embed="rId8">
              <a:alphaModFix/>
            </a:blip>
            <a:stretch>
              <a:fillRect b="0" l="-35" r="-3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0" name="Google Shape;500;p31"/>
          <p:cNvSpPr txBox="1"/>
          <p:nvPr/>
        </p:nvSpPr>
        <p:spPr>
          <a:xfrm>
            <a:off x="1504228" y="1303124"/>
            <a:ext cx="8100221" cy="264795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8700">
                <a:solidFill>
                  <a:srgbClr val="F4C624"/>
                </a:solidFill>
                <a:latin typeface="Anton"/>
                <a:ea typeface="Anton"/>
                <a:cs typeface="Anton"/>
                <a:sym typeface="Anton"/>
              </a:rPr>
              <a:t>ABOUT DEPLOYMENT TECHNOLOGIES</a:t>
            </a:r>
            <a:endParaRPr/>
          </a:p>
        </p:txBody>
      </p:sp>
      <p:sp>
        <p:nvSpPr>
          <p:cNvPr id="501" name="Google Shape;501;p31"/>
          <p:cNvSpPr txBox="1"/>
          <p:nvPr/>
        </p:nvSpPr>
        <p:spPr>
          <a:xfrm>
            <a:off x="1504228" y="4103474"/>
            <a:ext cx="8100221" cy="4436745"/>
          </a:xfrm>
          <a:prstGeom prst="rect">
            <a:avLst/>
          </a:prstGeom>
          <a:noFill/>
          <a:ln>
            <a:noFill/>
          </a:ln>
        </p:spPr>
        <p:txBody>
          <a:bodyPr anchorCtr="0" anchor="t" bIns="0" lIns="0" spcFirstLastPara="1" rIns="0" wrap="square" tIns="0">
            <a:spAutoFit/>
          </a:bodyPr>
          <a:lstStyle/>
          <a:p>
            <a:pPr indent="0" lvl="0" marL="0" marR="0" rtl="0" algn="ctr">
              <a:lnSpc>
                <a:spcPct val="144000"/>
              </a:lnSpc>
              <a:spcBef>
                <a:spcPts val="0"/>
              </a:spcBef>
              <a:spcAft>
                <a:spcPts val="0"/>
              </a:spcAft>
              <a:buNone/>
            </a:pPr>
            <a:r>
              <a:rPr b="1" lang="en-US" sz="3500">
                <a:solidFill>
                  <a:srgbClr val="FFFFFF"/>
                </a:solidFill>
                <a:latin typeface="Quicksand"/>
                <a:ea typeface="Quicksand"/>
                <a:cs typeface="Quicksand"/>
                <a:sym typeface="Quicksand"/>
              </a:rPr>
              <a:t>Here, first vercel is used for deploying the frontend part of the application and aws is used for deploying backend and machine learning as well because NextJS works seamless in vercel, as vercel are the one who developed Next js.</a:t>
            </a:r>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110" name="Shape 110"/>
        <p:cNvGrpSpPr/>
        <p:nvPr/>
      </p:nvGrpSpPr>
      <p:grpSpPr>
        <a:xfrm>
          <a:off x="0" y="0"/>
          <a:ext cx="0" cy="0"/>
          <a:chOff x="0" y="0"/>
          <a:chExt cx="0" cy="0"/>
        </a:xfrm>
      </p:grpSpPr>
      <p:sp>
        <p:nvSpPr>
          <p:cNvPr id="111" name="Google Shape;111;p14"/>
          <p:cNvSpPr/>
          <p:nvPr/>
        </p:nvSpPr>
        <p:spPr>
          <a:xfrm>
            <a:off x="-1490190" y="-1069601"/>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 name="Google Shape;112;p14"/>
          <p:cNvSpPr/>
          <p:nvPr/>
        </p:nvSpPr>
        <p:spPr>
          <a:xfrm flipH="1">
            <a:off x="11110132" y="-106960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 name="Google Shape;113;p14"/>
          <p:cNvSpPr txBox="1"/>
          <p:nvPr/>
        </p:nvSpPr>
        <p:spPr>
          <a:xfrm>
            <a:off x="1855491" y="112320"/>
            <a:ext cx="14577018" cy="1590675"/>
          </a:xfrm>
          <a:prstGeom prst="rect">
            <a:avLst/>
          </a:prstGeom>
          <a:noFill/>
          <a:ln>
            <a:noFill/>
          </a:ln>
        </p:spPr>
        <p:txBody>
          <a:bodyPr anchorCtr="0" anchor="t" bIns="0" lIns="0" spcFirstLastPara="1" rIns="0" wrap="square" tIns="0">
            <a:spAutoFit/>
          </a:bodyPr>
          <a:lstStyle/>
          <a:p>
            <a:pPr indent="0" lvl="0" marL="0" marR="0" rtl="0" algn="ctr">
              <a:lnSpc>
                <a:spcPct val="144000"/>
              </a:lnSpc>
              <a:spcBef>
                <a:spcPts val="0"/>
              </a:spcBef>
              <a:spcAft>
                <a:spcPts val="0"/>
              </a:spcAft>
              <a:buNone/>
            </a:pPr>
            <a:r>
              <a:rPr lang="en-US" sz="9000">
                <a:solidFill>
                  <a:srgbClr val="F4C624"/>
                </a:solidFill>
                <a:latin typeface="Anton"/>
                <a:ea typeface="Anton"/>
                <a:cs typeface="Anton"/>
                <a:sym typeface="Anton"/>
              </a:rPr>
              <a:t>AGENDA</a:t>
            </a:r>
            <a:endParaRPr/>
          </a:p>
        </p:txBody>
      </p:sp>
      <p:sp>
        <p:nvSpPr>
          <p:cNvPr id="114" name="Google Shape;114;p14"/>
          <p:cNvSpPr/>
          <p:nvPr/>
        </p:nvSpPr>
        <p:spPr>
          <a:xfrm>
            <a:off x="16546667" y="1289592"/>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4">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 name="Google Shape;115;p14"/>
          <p:cNvSpPr/>
          <p:nvPr/>
        </p:nvSpPr>
        <p:spPr>
          <a:xfrm>
            <a:off x="625966" y="603792"/>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4">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 name="Google Shape;116;p14"/>
          <p:cNvSpPr/>
          <p:nvPr/>
        </p:nvSpPr>
        <p:spPr>
          <a:xfrm>
            <a:off x="706725" y="2162933"/>
            <a:ext cx="948787" cy="948787"/>
          </a:xfrm>
          <a:custGeom>
            <a:rect b="b" l="l" r="r" t="t"/>
            <a:pathLst>
              <a:path extrusionOk="0" h="948787" w="948787">
                <a:moveTo>
                  <a:pt x="0" y="0"/>
                </a:moveTo>
                <a:lnTo>
                  <a:pt x="948787" y="0"/>
                </a:lnTo>
                <a:lnTo>
                  <a:pt x="948787" y="948787"/>
                </a:lnTo>
                <a:lnTo>
                  <a:pt x="0" y="948787"/>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 name="Google Shape;117;p14"/>
          <p:cNvSpPr txBox="1"/>
          <p:nvPr/>
        </p:nvSpPr>
        <p:spPr>
          <a:xfrm>
            <a:off x="864206" y="2139027"/>
            <a:ext cx="633825" cy="806100"/>
          </a:xfrm>
          <a:prstGeom prst="rect">
            <a:avLst/>
          </a:prstGeom>
          <a:noFill/>
          <a:ln>
            <a:noFill/>
          </a:ln>
        </p:spPr>
        <p:txBody>
          <a:bodyPr anchorCtr="0" anchor="t" bIns="0" lIns="0" spcFirstLastPara="1" rIns="0" wrap="square" tIns="0">
            <a:spAutoFit/>
          </a:bodyPr>
          <a:lstStyle/>
          <a:p>
            <a:pPr indent="0" lvl="0" marL="0" marR="0" rtl="0" algn="ctr">
              <a:lnSpc>
                <a:spcPct val="167991"/>
              </a:lnSpc>
              <a:spcBef>
                <a:spcPts val="0"/>
              </a:spcBef>
              <a:spcAft>
                <a:spcPts val="0"/>
              </a:spcAft>
              <a:buNone/>
            </a:pPr>
            <a:r>
              <a:rPr b="1" lang="en-US" sz="3999">
                <a:solidFill>
                  <a:srgbClr val="FFFFFF"/>
                </a:solidFill>
                <a:latin typeface="Quicksand"/>
                <a:ea typeface="Quicksand"/>
                <a:cs typeface="Quicksand"/>
                <a:sym typeface="Quicksand"/>
              </a:rPr>
              <a:t>1</a:t>
            </a:r>
            <a:endParaRPr/>
          </a:p>
        </p:txBody>
      </p:sp>
      <p:sp>
        <p:nvSpPr>
          <p:cNvPr id="118" name="Google Shape;118;p14"/>
          <p:cNvSpPr/>
          <p:nvPr/>
        </p:nvSpPr>
        <p:spPr>
          <a:xfrm>
            <a:off x="706725" y="4841557"/>
            <a:ext cx="948787" cy="948787"/>
          </a:xfrm>
          <a:custGeom>
            <a:rect b="b" l="l" r="r" t="t"/>
            <a:pathLst>
              <a:path extrusionOk="0" h="948787" w="948787">
                <a:moveTo>
                  <a:pt x="0" y="0"/>
                </a:moveTo>
                <a:lnTo>
                  <a:pt x="948787" y="0"/>
                </a:lnTo>
                <a:lnTo>
                  <a:pt x="948787" y="948787"/>
                </a:lnTo>
                <a:lnTo>
                  <a:pt x="0" y="948787"/>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 name="Google Shape;119;p14"/>
          <p:cNvSpPr txBox="1"/>
          <p:nvPr/>
        </p:nvSpPr>
        <p:spPr>
          <a:xfrm>
            <a:off x="864206" y="4975908"/>
            <a:ext cx="633900" cy="615600"/>
          </a:xfrm>
          <a:prstGeom prst="rect">
            <a:avLst/>
          </a:prstGeom>
          <a:noFill/>
          <a:ln>
            <a:noFill/>
          </a:ln>
        </p:spPr>
        <p:txBody>
          <a:bodyPr anchorCtr="0" anchor="t" bIns="0" lIns="0" spcFirstLastPara="1" rIns="0" wrap="square" tIns="0">
            <a:spAutoFit/>
          </a:bodyPr>
          <a:lstStyle/>
          <a:p>
            <a:pPr indent="0" lvl="0" marL="0" marR="0" rtl="0" algn="ctr">
              <a:lnSpc>
                <a:spcPct val="167991"/>
              </a:lnSpc>
              <a:spcBef>
                <a:spcPts val="0"/>
              </a:spcBef>
              <a:spcAft>
                <a:spcPts val="0"/>
              </a:spcAft>
              <a:buNone/>
            </a:pPr>
            <a:r>
              <a:rPr b="1" lang="en-US" sz="3999">
                <a:solidFill>
                  <a:srgbClr val="FFFFFF"/>
                </a:solidFill>
                <a:latin typeface="Quicksand"/>
                <a:ea typeface="Quicksand"/>
                <a:cs typeface="Quicksand"/>
                <a:sym typeface="Quicksand"/>
              </a:rPr>
              <a:t>3</a:t>
            </a:r>
            <a:endParaRPr/>
          </a:p>
        </p:txBody>
      </p:sp>
      <p:sp>
        <p:nvSpPr>
          <p:cNvPr id="120" name="Google Shape;120;p14"/>
          <p:cNvSpPr/>
          <p:nvPr/>
        </p:nvSpPr>
        <p:spPr>
          <a:xfrm>
            <a:off x="706725" y="7477687"/>
            <a:ext cx="948787" cy="948787"/>
          </a:xfrm>
          <a:custGeom>
            <a:rect b="b" l="l" r="r" t="t"/>
            <a:pathLst>
              <a:path extrusionOk="0" h="948787" w="948787">
                <a:moveTo>
                  <a:pt x="0" y="0"/>
                </a:moveTo>
                <a:lnTo>
                  <a:pt x="948787" y="0"/>
                </a:lnTo>
                <a:lnTo>
                  <a:pt x="948787" y="948787"/>
                </a:lnTo>
                <a:lnTo>
                  <a:pt x="0" y="948787"/>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 name="Google Shape;121;p14"/>
          <p:cNvSpPr txBox="1"/>
          <p:nvPr/>
        </p:nvSpPr>
        <p:spPr>
          <a:xfrm>
            <a:off x="864206" y="7612038"/>
            <a:ext cx="633900" cy="615600"/>
          </a:xfrm>
          <a:prstGeom prst="rect">
            <a:avLst/>
          </a:prstGeom>
          <a:noFill/>
          <a:ln>
            <a:noFill/>
          </a:ln>
        </p:spPr>
        <p:txBody>
          <a:bodyPr anchorCtr="0" anchor="t" bIns="0" lIns="0" spcFirstLastPara="1" rIns="0" wrap="square" tIns="0">
            <a:spAutoFit/>
          </a:bodyPr>
          <a:lstStyle/>
          <a:p>
            <a:pPr indent="0" lvl="0" marL="0" marR="0" rtl="0" algn="ctr">
              <a:lnSpc>
                <a:spcPct val="167991"/>
              </a:lnSpc>
              <a:spcBef>
                <a:spcPts val="0"/>
              </a:spcBef>
              <a:spcAft>
                <a:spcPts val="0"/>
              </a:spcAft>
              <a:buNone/>
            </a:pPr>
            <a:r>
              <a:rPr b="1" lang="en-US" sz="3999">
                <a:solidFill>
                  <a:srgbClr val="FFFFFF"/>
                </a:solidFill>
                <a:latin typeface="Quicksand"/>
                <a:ea typeface="Quicksand"/>
                <a:cs typeface="Quicksand"/>
                <a:sym typeface="Quicksand"/>
              </a:rPr>
              <a:t>5</a:t>
            </a:r>
            <a:endParaRPr/>
          </a:p>
        </p:txBody>
      </p:sp>
      <p:sp>
        <p:nvSpPr>
          <p:cNvPr id="122" name="Google Shape;122;p14"/>
          <p:cNvSpPr/>
          <p:nvPr/>
        </p:nvSpPr>
        <p:spPr>
          <a:xfrm>
            <a:off x="6621835" y="2197469"/>
            <a:ext cx="948787" cy="948787"/>
          </a:xfrm>
          <a:custGeom>
            <a:rect b="b" l="l" r="r" t="t"/>
            <a:pathLst>
              <a:path extrusionOk="0" h="948787" w="948787">
                <a:moveTo>
                  <a:pt x="0" y="0"/>
                </a:moveTo>
                <a:lnTo>
                  <a:pt x="948787" y="0"/>
                </a:lnTo>
                <a:lnTo>
                  <a:pt x="948787" y="948787"/>
                </a:lnTo>
                <a:lnTo>
                  <a:pt x="0" y="948787"/>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 name="Google Shape;123;p14"/>
          <p:cNvSpPr txBox="1"/>
          <p:nvPr/>
        </p:nvSpPr>
        <p:spPr>
          <a:xfrm>
            <a:off x="938483" y="8890538"/>
            <a:ext cx="633825" cy="794385"/>
          </a:xfrm>
          <a:prstGeom prst="rect">
            <a:avLst/>
          </a:prstGeom>
          <a:noFill/>
          <a:ln>
            <a:noFill/>
          </a:ln>
        </p:spPr>
        <p:txBody>
          <a:bodyPr anchorCtr="0" anchor="t" bIns="0" lIns="0" spcFirstLastPara="1" rIns="0" wrap="square" tIns="0">
            <a:spAutoFit/>
          </a:bodyPr>
          <a:lstStyle/>
          <a:p>
            <a:pPr indent="0" lvl="0" marL="0" marR="0" rtl="0" algn="ctr">
              <a:lnSpc>
                <a:spcPct val="167991"/>
              </a:lnSpc>
              <a:spcBef>
                <a:spcPts val="0"/>
              </a:spcBef>
              <a:spcAft>
                <a:spcPts val="0"/>
              </a:spcAft>
              <a:buNone/>
            </a:pPr>
            <a:r>
              <a:rPr b="1" lang="en-US" sz="3999">
                <a:solidFill>
                  <a:srgbClr val="FFFFFF"/>
                </a:solidFill>
                <a:latin typeface="Quicksand"/>
                <a:ea typeface="Quicksand"/>
                <a:cs typeface="Quicksand"/>
                <a:sym typeface="Quicksand"/>
              </a:rPr>
              <a:t>6</a:t>
            </a:r>
            <a:endParaRPr/>
          </a:p>
        </p:txBody>
      </p:sp>
      <p:sp>
        <p:nvSpPr>
          <p:cNvPr id="124" name="Google Shape;124;p14"/>
          <p:cNvSpPr/>
          <p:nvPr/>
        </p:nvSpPr>
        <p:spPr>
          <a:xfrm>
            <a:off x="12176078" y="2197469"/>
            <a:ext cx="948787" cy="948787"/>
          </a:xfrm>
          <a:custGeom>
            <a:rect b="b" l="l" r="r" t="t"/>
            <a:pathLst>
              <a:path extrusionOk="0" h="948787" w="948787">
                <a:moveTo>
                  <a:pt x="0" y="0"/>
                </a:moveTo>
                <a:lnTo>
                  <a:pt x="948787" y="0"/>
                </a:lnTo>
                <a:lnTo>
                  <a:pt x="948787" y="948787"/>
                </a:lnTo>
                <a:lnTo>
                  <a:pt x="0" y="948787"/>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 name="Google Shape;125;p14"/>
          <p:cNvSpPr txBox="1"/>
          <p:nvPr/>
        </p:nvSpPr>
        <p:spPr>
          <a:xfrm>
            <a:off x="12333559" y="2331820"/>
            <a:ext cx="633900" cy="615600"/>
          </a:xfrm>
          <a:prstGeom prst="rect">
            <a:avLst/>
          </a:prstGeom>
          <a:noFill/>
          <a:ln>
            <a:noFill/>
          </a:ln>
        </p:spPr>
        <p:txBody>
          <a:bodyPr anchorCtr="0" anchor="t" bIns="0" lIns="0" spcFirstLastPara="1" rIns="0" wrap="square" tIns="0">
            <a:spAutoFit/>
          </a:bodyPr>
          <a:lstStyle/>
          <a:p>
            <a:pPr indent="0" lvl="0" marL="0" marR="0" rtl="0" algn="ctr">
              <a:lnSpc>
                <a:spcPct val="167991"/>
              </a:lnSpc>
              <a:spcBef>
                <a:spcPts val="0"/>
              </a:spcBef>
              <a:spcAft>
                <a:spcPts val="0"/>
              </a:spcAft>
              <a:buNone/>
            </a:pPr>
            <a:r>
              <a:rPr b="1" lang="en-US" sz="3999">
                <a:solidFill>
                  <a:srgbClr val="FFFFFF"/>
                </a:solidFill>
                <a:latin typeface="Quicksand"/>
                <a:ea typeface="Quicksand"/>
                <a:cs typeface="Quicksand"/>
                <a:sym typeface="Quicksand"/>
              </a:rPr>
              <a:t>13</a:t>
            </a:r>
            <a:endParaRPr/>
          </a:p>
        </p:txBody>
      </p:sp>
      <p:sp>
        <p:nvSpPr>
          <p:cNvPr id="126" name="Google Shape;126;p14"/>
          <p:cNvSpPr/>
          <p:nvPr/>
        </p:nvSpPr>
        <p:spPr>
          <a:xfrm>
            <a:off x="6621835" y="4841557"/>
            <a:ext cx="948787" cy="948787"/>
          </a:xfrm>
          <a:custGeom>
            <a:rect b="b" l="l" r="r" t="t"/>
            <a:pathLst>
              <a:path extrusionOk="0" h="948787" w="948787">
                <a:moveTo>
                  <a:pt x="0" y="0"/>
                </a:moveTo>
                <a:lnTo>
                  <a:pt x="948787" y="0"/>
                </a:lnTo>
                <a:lnTo>
                  <a:pt x="948787" y="948787"/>
                </a:lnTo>
                <a:lnTo>
                  <a:pt x="0" y="948787"/>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 name="Google Shape;127;p14"/>
          <p:cNvSpPr/>
          <p:nvPr/>
        </p:nvSpPr>
        <p:spPr>
          <a:xfrm>
            <a:off x="12209316" y="5582935"/>
            <a:ext cx="948787" cy="948787"/>
          </a:xfrm>
          <a:custGeom>
            <a:rect b="b" l="l" r="r" t="t"/>
            <a:pathLst>
              <a:path extrusionOk="0" h="948787" w="948787">
                <a:moveTo>
                  <a:pt x="0" y="0"/>
                </a:moveTo>
                <a:lnTo>
                  <a:pt x="948787" y="0"/>
                </a:lnTo>
                <a:lnTo>
                  <a:pt x="948787" y="948787"/>
                </a:lnTo>
                <a:lnTo>
                  <a:pt x="0" y="948787"/>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 name="Google Shape;128;p14"/>
          <p:cNvSpPr txBox="1"/>
          <p:nvPr/>
        </p:nvSpPr>
        <p:spPr>
          <a:xfrm>
            <a:off x="12412103" y="6686409"/>
            <a:ext cx="633825" cy="850875"/>
          </a:xfrm>
          <a:prstGeom prst="rect">
            <a:avLst/>
          </a:prstGeom>
          <a:noFill/>
          <a:ln>
            <a:noFill/>
          </a:ln>
        </p:spPr>
        <p:txBody>
          <a:bodyPr anchorCtr="0" anchor="t" bIns="0" lIns="0" spcFirstLastPara="1" rIns="0" wrap="square" tIns="0">
            <a:spAutoFit/>
          </a:bodyPr>
          <a:lstStyle/>
          <a:p>
            <a:pPr indent="0" lvl="0" marL="0" marR="0" rtl="0" algn="ctr">
              <a:lnSpc>
                <a:spcPct val="167991"/>
              </a:lnSpc>
              <a:spcBef>
                <a:spcPts val="0"/>
              </a:spcBef>
              <a:spcAft>
                <a:spcPts val="0"/>
              </a:spcAft>
              <a:buNone/>
            </a:pPr>
            <a:r>
              <a:rPr b="1" lang="en-US" sz="3999">
                <a:solidFill>
                  <a:srgbClr val="FFFFFF"/>
                </a:solidFill>
                <a:latin typeface="Quicksand"/>
                <a:ea typeface="Quicksand"/>
                <a:cs typeface="Quicksand"/>
                <a:sym typeface="Quicksand"/>
              </a:rPr>
              <a:t>8</a:t>
            </a:r>
            <a:endParaRPr/>
          </a:p>
        </p:txBody>
      </p:sp>
      <p:sp>
        <p:nvSpPr>
          <p:cNvPr id="129" name="Google Shape;129;p14"/>
          <p:cNvSpPr/>
          <p:nvPr/>
        </p:nvSpPr>
        <p:spPr>
          <a:xfrm>
            <a:off x="6621835" y="7477687"/>
            <a:ext cx="948787" cy="948787"/>
          </a:xfrm>
          <a:custGeom>
            <a:rect b="b" l="l" r="r" t="t"/>
            <a:pathLst>
              <a:path extrusionOk="0" h="948787" w="948787">
                <a:moveTo>
                  <a:pt x="0" y="0"/>
                </a:moveTo>
                <a:lnTo>
                  <a:pt x="948787" y="0"/>
                </a:lnTo>
                <a:lnTo>
                  <a:pt x="948787" y="948787"/>
                </a:lnTo>
                <a:lnTo>
                  <a:pt x="0" y="948787"/>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 name="Google Shape;130;p14"/>
          <p:cNvSpPr/>
          <p:nvPr/>
        </p:nvSpPr>
        <p:spPr>
          <a:xfrm>
            <a:off x="12176078" y="8977834"/>
            <a:ext cx="948787" cy="948787"/>
          </a:xfrm>
          <a:custGeom>
            <a:rect b="b" l="l" r="r" t="t"/>
            <a:pathLst>
              <a:path extrusionOk="0" h="948787" w="948787">
                <a:moveTo>
                  <a:pt x="0" y="0"/>
                </a:moveTo>
                <a:lnTo>
                  <a:pt x="948787" y="0"/>
                </a:lnTo>
                <a:lnTo>
                  <a:pt x="948787" y="948787"/>
                </a:lnTo>
                <a:lnTo>
                  <a:pt x="0" y="948787"/>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 name="Google Shape;131;p14"/>
          <p:cNvSpPr txBox="1"/>
          <p:nvPr/>
        </p:nvSpPr>
        <p:spPr>
          <a:xfrm>
            <a:off x="12343047" y="9112185"/>
            <a:ext cx="633900" cy="615600"/>
          </a:xfrm>
          <a:prstGeom prst="rect">
            <a:avLst/>
          </a:prstGeom>
          <a:noFill/>
          <a:ln>
            <a:noFill/>
          </a:ln>
        </p:spPr>
        <p:txBody>
          <a:bodyPr anchorCtr="0" anchor="t" bIns="0" lIns="0" spcFirstLastPara="1" rIns="0" wrap="square" tIns="0">
            <a:spAutoFit/>
          </a:bodyPr>
          <a:lstStyle/>
          <a:p>
            <a:pPr indent="0" lvl="0" marL="0" marR="0" rtl="0" algn="ctr">
              <a:lnSpc>
                <a:spcPct val="167991"/>
              </a:lnSpc>
              <a:spcBef>
                <a:spcPts val="0"/>
              </a:spcBef>
              <a:spcAft>
                <a:spcPts val="0"/>
              </a:spcAft>
              <a:buNone/>
            </a:pPr>
            <a:r>
              <a:rPr b="1" lang="en-US" sz="3999">
                <a:solidFill>
                  <a:srgbClr val="FFFFFF"/>
                </a:solidFill>
                <a:latin typeface="Quicksand"/>
                <a:ea typeface="Quicksand"/>
                <a:cs typeface="Quicksand"/>
                <a:sym typeface="Quicksand"/>
              </a:rPr>
              <a:t>19</a:t>
            </a:r>
            <a:endParaRPr/>
          </a:p>
        </p:txBody>
      </p:sp>
      <p:sp>
        <p:nvSpPr>
          <p:cNvPr id="132" name="Google Shape;132;p14"/>
          <p:cNvSpPr txBox="1"/>
          <p:nvPr/>
        </p:nvSpPr>
        <p:spPr>
          <a:xfrm>
            <a:off x="1774847" y="2098457"/>
            <a:ext cx="4387898" cy="1070610"/>
          </a:xfrm>
          <a:prstGeom prst="rect">
            <a:avLst/>
          </a:prstGeom>
          <a:noFill/>
          <a:ln>
            <a:noFill/>
          </a:ln>
        </p:spPr>
        <p:txBody>
          <a:bodyPr anchorCtr="0" anchor="t" bIns="0" lIns="0" spcFirstLastPara="1" rIns="0" wrap="square" tIns="0">
            <a:spAutoFit/>
          </a:bodyPr>
          <a:lstStyle/>
          <a:p>
            <a:pPr indent="0" lvl="0" marL="0" marR="0" rtl="0" algn="l">
              <a:lnSpc>
                <a:spcPct val="144000"/>
              </a:lnSpc>
              <a:spcBef>
                <a:spcPts val="0"/>
              </a:spcBef>
              <a:spcAft>
                <a:spcPts val="0"/>
              </a:spcAft>
              <a:buNone/>
            </a:pPr>
            <a:r>
              <a:rPr b="1" lang="en-US" sz="3000">
                <a:solidFill>
                  <a:srgbClr val="FFFFFF"/>
                </a:solidFill>
                <a:latin typeface="Quicksand"/>
                <a:ea typeface="Quicksand"/>
                <a:cs typeface="Quicksand"/>
                <a:sym typeface="Quicksand"/>
              </a:rPr>
              <a:t>Team Members Roles and Responsibilities</a:t>
            </a:r>
            <a:endParaRPr/>
          </a:p>
        </p:txBody>
      </p:sp>
      <p:sp>
        <p:nvSpPr>
          <p:cNvPr id="133" name="Google Shape;133;p14"/>
          <p:cNvSpPr txBox="1"/>
          <p:nvPr/>
        </p:nvSpPr>
        <p:spPr>
          <a:xfrm>
            <a:off x="1858079" y="5044847"/>
            <a:ext cx="4649700" cy="527685"/>
          </a:xfrm>
          <a:prstGeom prst="rect">
            <a:avLst/>
          </a:prstGeom>
          <a:noFill/>
          <a:ln>
            <a:noFill/>
          </a:ln>
        </p:spPr>
        <p:txBody>
          <a:bodyPr anchorCtr="0" anchor="t" bIns="0" lIns="0" spcFirstLastPara="1" rIns="0" wrap="square" tIns="0">
            <a:spAutoFit/>
          </a:bodyPr>
          <a:lstStyle/>
          <a:p>
            <a:pPr indent="0" lvl="0" marL="0" marR="0" rtl="0" algn="just">
              <a:lnSpc>
                <a:spcPct val="144000"/>
              </a:lnSpc>
              <a:spcBef>
                <a:spcPts val="0"/>
              </a:spcBef>
              <a:spcAft>
                <a:spcPts val="0"/>
              </a:spcAft>
              <a:buNone/>
            </a:pPr>
            <a:r>
              <a:rPr b="1" lang="en-US" sz="3000">
                <a:solidFill>
                  <a:srgbClr val="FFFFFF"/>
                </a:solidFill>
                <a:latin typeface="Quicksand"/>
                <a:ea typeface="Quicksand"/>
                <a:cs typeface="Quicksand"/>
                <a:sym typeface="Quicksand"/>
              </a:rPr>
              <a:t>Project Description</a:t>
            </a:r>
            <a:endParaRPr/>
          </a:p>
        </p:txBody>
      </p:sp>
      <p:sp>
        <p:nvSpPr>
          <p:cNvPr id="134" name="Google Shape;134;p14"/>
          <p:cNvSpPr txBox="1"/>
          <p:nvPr/>
        </p:nvSpPr>
        <p:spPr>
          <a:xfrm>
            <a:off x="1858079" y="7706990"/>
            <a:ext cx="3853200" cy="527685"/>
          </a:xfrm>
          <a:prstGeom prst="rect">
            <a:avLst/>
          </a:prstGeom>
          <a:noFill/>
          <a:ln>
            <a:noFill/>
          </a:ln>
        </p:spPr>
        <p:txBody>
          <a:bodyPr anchorCtr="0" anchor="t" bIns="0" lIns="0" spcFirstLastPara="1" rIns="0" wrap="square" tIns="0">
            <a:spAutoFit/>
          </a:bodyPr>
          <a:lstStyle/>
          <a:p>
            <a:pPr indent="0" lvl="0" marL="0" marR="0" rtl="0" algn="l">
              <a:lnSpc>
                <a:spcPct val="144000"/>
              </a:lnSpc>
              <a:spcBef>
                <a:spcPts val="0"/>
              </a:spcBef>
              <a:spcAft>
                <a:spcPts val="0"/>
              </a:spcAft>
              <a:buNone/>
            </a:pPr>
            <a:r>
              <a:rPr b="1" lang="en-US" sz="3000">
                <a:solidFill>
                  <a:srgbClr val="FFFFFF"/>
                </a:solidFill>
                <a:latin typeface="Quicksand"/>
                <a:ea typeface="Quicksand"/>
                <a:cs typeface="Quicksand"/>
                <a:sym typeface="Quicksand"/>
              </a:rPr>
              <a:t>Personas</a:t>
            </a:r>
            <a:endParaRPr/>
          </a:p>
        </p:txBody>
      </p:sp>
      <p:sp>
        <p:nvSpPr>
          <p:cNvPr id="135" name="Google Shape;135;p14"/>
          <p:cNvSpPr txBox="1"/>
          <p:nvPr/>
        </p:nvSpPr>
        <p:spPr>
          <a:xfrm>
            <a:off x="1858079" y="9057035"/>
            <a:ext cx="3853200" cy="527685"/>
          </a:xfrm>
          <a:prstGeom prst="rect">
            <a:avLst/>
          </a:prstGeom>
          <a:noFill/>
          <a:ln>
            <a:noFill/>
          </a:ln>
        </p:spPr>
        <p:txBody>
          <a:bodyPr anchorCtr="0" anchor="t" bIns="0" lIns="0" spcFirstLastPara="1" rIns="0" wrap="square" tIns="0">
            <a:spAutoFit/>
          </a:bodyPr>
          <a:lstStyle/>
          <a:p>
            <a:pPr indent="0" lvl="0" marL="0" marR="0" rtl="0" algn="l">
              <a:lnSpc>
                <a:spcPct val="144000"/>
              </a:lnSpc>
              <a:spcBef>
                <a:spcPts val="0"/>
              </a:spcBef>
              <a:spcAft>
                <a:spcPts val="0"/>
              </a:spcAft>
              <a:buNone/>
            </a:pPr>
            <a:r>
              <a:rPr b="1" lang="en-US" sz="3000">
                <a:solidFill>
                  <a:srgbClr val="FFFFFF"/>
                </a:solidFill>
                <a:latin typeface="Quicksand"/>
                <a:ea typeface="Quicksand"/>
                <a:cs typeface="Quicksand"/>
                <a:sym typeface="Quicksand"/>
              </a:rPr>
              <a:t>MVP</a:t>
            </a:r>
            <a:endParaRPr/>
          </a:p>
        </p:txBody>
      </p:sp>
      <p:sp>
        <p:nvSpPr>
          <p:cNvPr id="136" name="Google Shape;136;p14"/>
          <p:cNvSpPr txBox="1"/>
          <p:nvPr/>
        </p:nvSpPr>
        <p:spPr>
          <a:xfrm>
            <a:off x="7797332" y="7719574"/>
            <a:ext cx="3853200" cy="527685"/>
          </a:xfrm>
          <a:prstGeom prst="rect">
            <a:avLst/>
          </a:prstGeom>
          <a:noFill/>
          <a:ln>
            <a:noFill/>
          </a:ln>
        </p:spPr>
        <p:txBody>
          <a:bodyPr anchorCtr="0" anchor="t" bIns="0" lIns="0" spcFirstLastPara="1" rIns="0" wrap="square" tIns="0">
            <a:spAutoFit/>
          </a:bodyPr>
          <a:lstStyle/>
          <a:p>
            <a:pPr indent="0" lvl="0" marL="0" marR="0" rtl="0" algn="l">
              <a:lnSpc>
                <a:spcPct val="144000"/>
              </a:lnSpc>
              <a:spcBef>
                <a:spcPts val="0"/>
              </a:spcBef>
              <a:spcAft>
                <a:spcPts val="0"/>
              </a:spcAft>
              <a:buNone/>
            </a:pPr>
            <a:r>
              <a:rPr b="1" lang="en-US" sz="3000">
                <a:solidFill>
                  <a:srgbClr val="FFFFFF"/>
                </a:solidFill>
                <a:latin typeface="Quicksand"/>
                <a:ea typeface="Quicksand"/>
                <a:cs typeface="Quicksand"/>
                <a:sym typeface="Quicksand"/>
              </a:rPr>
              <a:t>Test Cases</a:t>
            </a:r>
            <a:endParaRPr/>
          </a:p>
        </p:txBody>
      </p:sp>
      <p:sp>
        <p:nvSpPr>
          <p:cNvPr id="137" name="Google Shape;137;p14"/>
          <p:cNvSpPr txBox="1"/>
          <p:nvPr/>
        </p:nvSpPr>
        <p:spPr>
          <a:xfrm>
            <a:off x="7797332" y="2369920"/>
            <a:ext cx="3853200" cy="527685"/>
          </a:xfrm>
          <a:prstGeom prst="rect">
            <a:avLst/>
          </a:prstGeom>
          <a:noFill/>
          <a:ln>
            <a:noFill/>
          </a:ln>
        </p:spPr>
        <p:txBody>
          <a:bodyPr anchorCtr="0" anchor="t" bIns="0" lIns="0" spcFirstLastPara="1" rIns="0" wrap="square" tIns="0">
            <a:spAutoFit/>
          </a:bodyPr>
          <a:lstStyle/>
          <a:p>
            <a:pPr indent="0" lvl="0" marL="0" marR="0" rtl="0" algn="l">
              <a:lnSpc>
                <a:spcPct val="144000"/>
              </a:lnSpc>
              <a:spcBef>
                <a:spcPts val="0"/>
              </a:spcBef>
              <a:spcAft>
                <a:spcPts val="0"/>
              </a:spcAft>
              <a:buNone/>
            </a:pPr>
            <a:r>
              <a:rPr b="1" lang="en-US" sz="3000">
                <a:solidFill>
                  <a:srgbClr val="FFFFFF"/>
                </a:solidFill>
                <a:latin typeface="Quicksand"/>
                <a:ea typeface="Quicksand"/>
                <a:cs typeface="Quicksand"/>
                <a:sym typeface="Quicksand"/>
              </a:rPr>
              <a:t>Technologies</a:t>
            </a:r>
            <a:endParaRPr/>
          </a:p>
        </p:txBody>
      </p:sp>
      <p:sp>
        <p:nvSpPr>
          <p:cNvPr id="138" name="Google Shape;138;p14"/>
          <p:cNvSpPr txBox="1"/>
          <p:nvPr/>
        </p:nvSpPr>
        <p:spPr>
          <a:xfrm>
            <a:off x="13248690" y="2011344"/>
            <a:ext cx="3853200" cy="1070610"/>
          </a:xfrm>
          <a:prstGeom prst="rect">
            <a:avLst/>
          </a:prstGeom>
          <a:noFill/>
          <a:ln>
            <a:noFill/>
          </a:ln>
        </p:spPr>
        <p:txBody>
          <a:bodyPr anchorCtr="0" anchor="t" bIns="0" lIns="0" spcFirstLastPara="1" rIns="0" wrap="square" tIns="0">
            <a:spAutoFit/>
          </a:bodyPr>
          <a:lstStyle/>
          <a:p>
            <a:pPr indent="0" lvl="0" marL="0" marR="0" rtl="0" algn="l">
              <a:lnSpc>
                <a:spcPct val="144000"/>
              </a:lnSpc>
              <a:spcBef>
                <a:spcPts val="0"/>
              </a:spcBef>
              <a:spcAft>
                <a:spcPts val="0"/>
              </a:spcAft>
              <a:buNone/>
            </a:pPr>
            <a:r>
              <a:rPr b="1" lang="en-US" sz="3000">
                <a:solidFill>
                  <a:srgbClr val="FFFFFF"/>
                </a:solidFill>
                <a:latin typeface="Quicksand"/>
                <a:ea typeface="Quicksand"/>
                <a:cs typeface="Quicksand"/>
                <a:sym typeface="Quicksand"/>
              </a:rPr>
              <a:t>Stories not completed</a:t>
            </a:r>
            <a:endParaRPr/>
          </a:p>
        </p:txBody>
      </p:sp>
      <p:sp>
        <p:nvSpPr>
          <p:cNvPr id="139" name="Google Shape;139;p14"/>
          <p:cNvSpPr txBox="1"/>
          <p:nvPr/>
        </p:nvSpPr>
        <p:spPr>
          <a:xfrm>
            <a:off x="7797332" y="6386215"/>
            <a:ext cx="3853200" cy="527685"/>
          </a:xfrm>
          <a:prstGeom prst="rect">
            <a:avLst/>
          </a:prstGeom>
          <a:noFill/>
          <a:ln>
            <a:noFill/>
          </a:ln>
        </p:spPr>
        <p:txBody>
          <a:bodyPr anchorCtr="0" anchor="t" bIns="0" lIns="0" spcFirstLastPara="1" rIns="0" wrap="square" tIns="0">
            <a:spAutoFit/>
          </a:bodyPr>
          <a:lstStyle/>
          <a:p>
            <a:pPr indent="0" lvl="0" marL="0" marR="0" rtl="0" algn="l">
              <a:lnSpc>
                <a:spcPct val="144000"/>
              </a:lnSpc>
              <a:spcBef>
                <a:spcPts val="0"/>
              </a:spcBef>
              <a:spcAft>
                <a:spcPts val="0"/>
              </a:spcAft>
              <a:buNone/>
            </a:pPr>
            <a:r>
              <a:rPr b="1" lang="en-US" sz="3000">
                <a:solidFill>
                  <a:srgbClr val="FFFFFF"/>
                </a:solidFill>
                <a:latin typeface="Quicksand"/>
                <a:ea typeface="Quicksand"/>
                <a:cs typeface="Quicksand"/>
                <a:sym typeface="Quicksand"/>
              </a:rPr>
              <a:t>Product backlog</a:t>
            </a:r>
            <a:endParaRPr/>
          </a:p>
        </p:txBody>
      </p:sp>
      <p:sp>
        <p:nvSpPr>
          <p:cNvPr id="140" name="Google Shape;140;p14"/>
          <p:cNvSpPr txBox="1"/>
          <p:nvPr/>
        </p:nvSpPr>
        <p:spPr>
          <a:xfrm>
            <a:off x="13315584" y="7967913"/>
            <a:ext cx="3853200" cy="527685"/>
          </a:xfrm>
          <a:prstGeom prst="rect">
            <a:avLst/>
          </a:prstGeom>
          <a:noFill/>
          <a:ln>
            <a:noFill/>
          </a:ln>
        </p:spPr>
        <p:txBody>
          <a:bodyPr anchorCtr="0" anchor="t" bIns="0" lIns="0" spcFirstLastPara="1" rIns="0" wrap="square" tIns="0">
            <a:spAutoFit/>
          </a:bodyPr>
          <a:lstStyle/>
          <a:p>
            <a:pPr indent="0" lvl="0" marL="0" marR="0" rtl="0" algn="l">
              <a:lnSpc>
                <a:spcPct val="144000"/>
              </a:lnSpc>
              <a:spcBef>
                <a:spcPts val="0"/>
              </a:spcBef>
              <a:spcAft>
                <a:spcPts val="0"/>
              </a:spcAft>
              <a:buNone/>
            </a:pPr>
            <a:r>
              <a:rPr b="1" lang="en-US" sz="3000">
                <a:solidFill>
                  <a:srgbClr val="FFFFFF"/>
                </a:solidFill>
                <a:latin typeface="Quicksand"/>
                <a:ea typeface="Quicksand"/>
                <a:cs typeface="Quicksand"/>
                <a:sym typeface="Quicksand"/>
              </a:rPr>
              <a:t>Github Link</a:t>
            </a:r>
            <a:endParaRPr/>
          </a:p>
        </p:txBody>
      </p:sp>
      <p:sp>
        <p:nvSpPr>
          <p:cNvPr id="141" name="Google Shape;141;p14"/>
          <p:cNvSpPr txBox="1"/>
          <p:nvPr/>
        </p:nvSpPr>
        <p:spPr>
          <a:xfrm>
            <a:off x="1798619" y="3406499"/>
            <a:ext cx="4768620" cy="1070610"/>
          </a:xfrm>
          <a:prstGeom prst="rect">
            <a:avLst/>
          </a:prstGeom>
          <a:noFill/>
          <a:ln>
            <a:noFill/>
          </a:ln>
        </p:spPr>
        <p:txBody>
          <a:bodyPr anchorCtr="0" anchor="t" bIns="0" lIns="0" spcFirstLastPara="1" rIns="0" wrap="square" tIns="0">
            <a:spAutoFit/>
          </a:bodyPr>
          <a:lstStyle/>
          <a:p>
            <a:pPr indent="0" lvl="0" marL="0" marR="0" rtl="0" algn="l">
              <a:lnSpc>
                <a:spcPct val="144000"/>
              </a:lnSpc>
              <a:spcBef>
                <a:spcPts val="0"/>
              </a:spcBef>
              <a:spcAft>
                <a:spcPts val="0"/>
              </a:spcAft>
              <a:buNone/>
            </a:pPr>
            <a:r>
              <a:rPr b="1" lang="en-US" sz="3000">
                <a:solidFill>
                  <a:srgbClr val="FFFFFF"/>
                </a:solidFill>
                <a:latin typeface="Quicksand"/>
                <a:ea typeface="Quicksand"/>
                <a:cs typeface="Quicksand"/>
                <a:sym typeface="Quicksand"/>
              </a:rPr>
              <a:t>Improvements made from Professor Feedback</a:t>
            </a:r>
            <a:endParaRPr/>
          </a:p>
        </p:txBody>
      </p:sp>
      <p:sp>
        <p:nvSpPr>
          <p:cNvPr id="142" name="Google Shape;142;p14"/>
          <p:cNvSpPr/>
          <p:nvPr/>
        </p:nvSpPr>
        <p:spPr>
          <a:xfrm>
            <a:off x="706725" y="3502245"/>
            <a:ext cx="948787" cy="948787"/>
          </a:xfrm>
          <a:custGeom>
            <a:rect b="b" l="l" r="r" t="t"/>
            <a:pathLst>
              <a:path extrusionOk="0" h="948787" w="948787">
                <a:moveTo>
                  <a:pt x="0" y="0"/>
                </a:moveTo>
                <a:lnTo>
                  <a:pt x="948787" y="0"/>
                </a:lnTo>
                <a:lnTo>
                  <a:pt x="948787" y="948787"/>
                </a:lnTo>
                <a:lnTo>
                  <a:pt x="0" y="948787"/>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 name="Google Shape;143;p14"/>
          <p:cNvSpPr txBox="1"/>
          <p:nvPr/>
        </p:nvSpPr>
        <p:spPr>
          <a:xfrm>
            <a:off x="843256" y="3630539"/>
            <a:ext cx="633900" cy="615600"/>
          </a:xfrm>
          <a:prstGeom prst="rect">
            <a:avLst/>
          </a:prstGeom>
          <a:noFill/>
          <a:ln>
            <a:noFill/>
          </a:ln>
        </p:spPr>
        <p:txBody>
          <a:bodyPr anchorCtr="0" anchor="t" bIns="0" lIns="0" spcFirstLastPara="1" rIns="0" wrap="square" tIns="0">
            <a:spAutoFit/>
          </a:bodyPr>
          <a:lstStyle/>
          <a:p>
            <a:pPr indent="0" lvl="0" marL="0" marR="0" rtl="0" algn="ctr">
              <a:lnSpc>
                <a:spcPct val="167991"/>
              </a:lnSpc>
              <a:spcBef>
                <a:spcPts val="0"/>
              </a:spcBef>
              <a:spcAft>
                <a:spcPts val="0"/>
              </a:spcAft>
              <a:buNone/>
            </a:pPr>
            <a:r>
              <a:rPr b="1" lang="en-US" sz="3999">
                <a:solidFill>
                  <a:srgbClr val="FFFFFF"/>
                </a:solidFill>
                <a:latin typeface="Quicksand"/>
                <a:ea typeface="Quicksand"/>
                <a:cs typeface="Quicksand"/>
                <a:sym typeface="Quicksand"/>
              </a:rPr>
              <a:t>2</a:t>
            </a:r>
            <a:endParaRPr/>
          </a:p>
        </p:txBody>
      </p:sp>
      <p:sp>
        <p:nvSpPr>
          <p:cNvPr id="144" name="Google Shape;144;p14"/>
          <p:cNvSpPr/>
          <p:nvPr/>
        </p:nvSpPr>
        <p:spPr>
          <a:xfrm>
            <a:off x="706725" y="6138375"/>
            <a:ext cx="948787" cy="948787"/>
          </a:xfrm>
          <a:custGeom>
            <a:rect b="b" l="l" r="r" t="t"/>
            <a:pathLst>
              <a:path extrusionOk="0" h="948787" w="948787">
                <a:moveTo>
                  <a:pt x="0" y="0"/>
                </a:moveTo>
                <a:lnTo>
                  <a:pt x="948787" y="0"/>
                </a:lnTo>
                <a:lnTo>
                  <a:pt x="948787" y="948787"/>
                </a:lnTo>
                <a:lnTo>
                  <a:pt x="0" y="948787"/>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 name="Google Shape;145;p14"/>
          <p:cNvSpPr txBox="1"/>
          <p:nvPr/>
        </p:nvSpPr>
        <p:spPr>
          <a:xfrm>
            <a:off x="843254" y="6272726"/>
            <a:ext cx="633900" cy="615600"/>
          </a:xfrm>
          <a:prstGeom prst="rect">
            <a:avLst/>
          </a:prstGeom>
          <a:noFill/>
          <a:ln>
            <a:noFill/>
          </a:ln>
        </p:spPr>
        <p:txBody>
          <a:bodyPr anchorCtr="0" anchor="t" bIns="0" lIns="0" spcFirstLastPara="1" rIns="0" wrap="square" tIns="0">
            <a:spAutoFit/>
          </a:bodyPr>
          <a:lstStyle/>
          <a:p>
            <a:pPr indent="0" lvl="0" marL="0" marR="0" rtl="0" algn="ctr">
              <a:lnSpc>
                <a:spcPct val="167991"/>
              </a:lnSpc>
              <a:spcBef>
                <a:spcPts val="0"/>
              </a:spcBef>
              <a:spcAft>
                <a:spcPts val="0"/>
              </a:spcAft>
              <a:buNone/>
            </a:pPr>
            <a:r>
              <a:rPr b="1" lang="en-US" sz="3999">
                <a:solidFill>
                  <a:srgbClr val="FFFFFF"/>
                </a:solidFill>
                <a:latin typeface="Quicksand"/>
                <a:ea typeface="Quicksand"/>
                <a:cs typeface="Quicksand"/>
                <a:sym typeface="Quicksand"/>
              </a:rPr>
              <a:t>4</a:t>
            </a:r>
            <a:endParaRPr/>
          </a:p>
        </p:txBody>
      </p:sp>
      <p:sp>
        <p:nvSpPr>
          <p:cNvPr id="146" name="Google Shape;146;p14"/>
          <p:cNvSpPr txBox="1"/>
          <p:nvPr/>
        </p:nvSpPr>
        <p:spPr>
          <a:xfrm>
            <a:off x="1858079" y="6064880"/>
            <a:ext cx="4649700" cy="1070610"/>
          </a:xfrm>
          <a:prstGeom prst="rect">
            <a:avLst/>
          </a:prstGeom>
          <a:noFill/>
          <a:ln>
            <a:noFill/>
          </a:ln>
        </p:spPr>
        <p:txBody>
          <a:bodyPr anchorCtr="0" anchor="t" bIns="0" lIns="0" spcFirstLastPara="1" rIns="0" wrap="square" tIns="0">
            <a:spAutoFit/>
          </a:bodyPr>
          <a:lstStyle/>
          <a:p>
            <a:pPr indent="0" lvl="0" marL="0" marR="0" rtl="0" algn="l">
              <a:lnSpc>
                <a:spcPct val="144000"/>
              </a:lnSpc>
              <a:spcBef>
                <a:spcPts val="0"/>
              </a:spcBef>
              <a:spcAft>
                <a:spcPts val="0"/>
              </a:spcAft>
              <a:buNone/>
            </a:pPr>
            <a:r>
              <a:rPr b="1" lang="en-US" sz="3000">
                <a:solidFill>
                  <a:srgbClr val="FFFFFF"/>
                </a:solidFill>
                <a:latin typeface="Quicksand"/>
                <a:ea typeface="Quicksand"/>
                <a:cs typeface="Quicksand"/>
                <a:sym typeface="Quicksand"/>
              </a:rPr>
              <a:t>Team Working Agreement</a:t>
            </a:r>
            <a:endParaRPr/>
          </a:p>
        </p:txBody>
      </p:sp>
      <p:sp>
        <p:nvSpPr>
          <p:cNvPr id="147" name="Google Shape;147;p14"/>
          <p:cNvSpPr/>
          <p:nvPr/>
        </p:nvSpPr>
        <p:spPr>
          <a:xfrm>
            <a:off x="6615708" y="3520588"/>
            <a:ext cx="948787" cy="948787"/>
          </a:xfrm>
          <a:custGeom>
            <a:rect b="b" l="l" r="r" t="t"/>
            <a:pathLst>
              <a:path extrusionOk="0" h="948787" w="948787">
                <a:moveTo>
                  <a:pt x="0" y="0"/>
                </a:moveTo>
                <a:lnTo>
                  <a:pt x="948788" y="0"/>
                </a:lnTo>
                <a:lnTo>
                  <a:pt x="948788" y="948787"/>
                </a:lnTo>
                <a:lnTo>
                  <a:pt x="0" y="948787"/>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 name="Google Shape;148;p14"/>
          <p:cNvSpPr txBox="1"/>
          <p:nvPr/>
        </p:nvSpPr>
        <p:spPr>
          <a:xfrm>
            <a:off x="6779316" y="2331820"/>
            <a:ext cx="633900" cy="615600"/>
          </a:xfrm>
          <a:prstGeom prst="rect">
            <a:avLst/>
          </a:prstGeom>
          <a:noFill/>
          <a:ln>
            <a:noFill/>
          </a:ln>
        </p:spPr>
        <p:txBody>
          <a:bodyPr anchorCtr="0" anchor="t" bIns="0" lIns="0" spcFirstLastPara="1" rIns="0" wrap="square" tIns="0">
            <a:spAutoFit/>
          </a:bodyPr>
          <a:lstStyle/>
          <a:p>
            <a:pPr indent="0" lvl="0" marL="0" marR="0" rtl="0" algn="ctr">
              <a:lnSpc>
                <a:spcPct val="167991"/>
              </a:lnSpc>
              <a:spcBef>
                <a:spcPts val="0"/>
              </a:spcBef>
              <a:spcAft>
                <a:spcPts val="0"/>
              </a:spcAft>
              <a:buNone/>
            </a:pPr>
            <a:r>
              <a:rPr b="1" lang="en-US" sz="3999">
                <a:solidFill>
                  <a:srgbClr val="FFFFFF"/>
                </a:solidFill>
                <a:latin typeface="Quicksand"/>
                <a:ea typeface="Quicksand"/>
                <a:cs typeface="Quicksand"/>
                <a:sym typeface="Quicksand"/>
              </a:rPr>
              <a:t>7</a:t>
            </a:r>
            <a:endParaRPr/>
          </a:p>
        </p:txBody>
      </p:sp>
      <p:sp>
        <p:nvSpPr>
          <p:cNvPr id="149" name="Google Shape;149;p14"/>
          <p:cNvSpPr txBox="1"/>
          <p:nvPr/>
        </p:nvSpPr>
        <p:spPr>
          <a:xfrm>
            <a:off x="7797332" y="5076852"/>
            <a:ext cx="3853200" cy="446400"/>
          </a:xfrm>
          <a:prstGeom prst="rect">
            <a:avLst/>
          </a:prstGeom>
          <a:noFill/>
          <a:ln>
            <a:noFill/>
          </a:ln>
        </p:spPr>
        <p:txBody>
          <a:bodyPr anchorCtr="0" anchor="t" bIns="0" lIns="0" spcFirstLastPara="1" rIns="0" wrap="square" tIns="0">
            <a:spAutoFit/>
          </a:bodyPr>
          <a:lstStyle/>
          <a:p>
            <a:pPr indent="0" lvl="0" marL="0" marR="0" rtl="0" algn="l">
              <a:lnSpc>
                <a:spcPct val="144000"/>
              </a:lnSpc>
              <a:spcBef>
                <a:spcPts val="0"/>
              </a:spcBef>
              <a:spcAft>
                <a:spcPts val="0"/>
              </a:spcAft>
              <a:buNone/>
            </a:pPr>
            <a:r>
              <a:rPr b="1" lang="en-US" sz="2900">
                <a:solidFill>
                  <a:srgbClr val="FFFFFF"/>
                </a:solidFill>
                <a:latin typeface="Quicksand"/>
                <a:ea typeface="Quicksand"/>
                <a:cs typeface="Quicksand"/>
                <a:sym typeface="Quicksand"/>
              </a:rPr>
              <a:t>Diagrams and Recap</a:t>
            </a:r>
            <a:endParaRPr sz="1300"/>
          </a:p>
        </p:txBody>
      </p:sp>
      <p:sp>
        <p:nvSpPr>
          <p:cNvPr id="150" name="Google Shape;150;p14"/>
          <p:cNvSpPr txBox="1"/>
          <p:nvPr/>
        </p:nvSpPr>
        <p:spPr>
          <a:xfrm>
            <a:off x="7797332" y="3721604"/>
            <a:ext cx="3853200" cy="527685"/>
          </a:xfrm>
          <a:prstGeom prst="rect">
            <a:avLst/>
          </a:prstGeom>
          <a:noFill/>
          <a:ln>
            <a:noFill/>
          </a:ln>
        </p:spPr>
        <p:txBody>
          <a:bodyPr anchorCtr="0" anchor="t" bIns="0" lIns="0" spcFirstLastPara="1" rIns="0" wrap="square" tIns="0">
            <a:spAutoFit/>
          </a:bodyPr>
          <a:lstStyle/>
          <a:p>
            <a:pPr indent="0" lvl="0" marL="0" marR="0" rtl="0" algn="l">
              <a:lnSpc>
                <a:spcPct val="144000"/>
              </a:lnSpc>
              <a:spcBef>
                <a:spcPts val="0"/>
              </a:spcBef>
              <a:spcAft>
                <a:spcPts val="0"/>
              </a:spcAft>
              <a:buNone/>
            </a:pPr>
            <a:r>
              <a:rPr b="1" lang="en-US" sz="3000">
                <a:solidFill>
                  <a:srgbClr val="FFFFFF"/>
                </a:solidFill>
                <a:latin typeface="Quicksand"/>
                <a:ea typeface="Quicksand"/>
                <a:cs typeface="Quicksand"/>
                <a:sym typeface="Quicksand"/>
              </a:rPr>
              <a:t>Algorithms</a:t>
            </a:r>
            <a:endParaRPr/>
          </a:p>
        </p:txBody>
      </p:sp>
      <p:sp>
        <p:nvSpPr>
          <p:cNvPr id="151" name="Google Shape;151;p14"/>
          <p:cNvSpPr/>
          <p:nvPr/>
        </p:nvSpPr>
        <p:spPr>
          <a:xfrm>
            <a:off x="6621835" y="6123719"/>
            <a:ext cx="948787" cy="948787"/>
          </a:xfrm>
          <a:custGeom>
            <a:rect b="b" l="l" r="r" t="t"/>
            <a:pathLst>
              <a:path extrusionOk="0" h="948787" w="948787">
                <a:moveTo>
                  <a:pt x="0" y="0"/>
                </a:moveTo>
                <a:lnTo>
                  <a:pt x="948787" y="0"/>
                </a:lnTo>
                <a:lnTo>
                  <a:pt x="948787" y="948787"/>
                </a:lnTo>
                <a:lnTo>
                  <a:pt x="0" y="948787"/>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 name="Google Shape;152;p14"/>
          <p:cNvSpPr txBox="1"/>
          <p:nvPr/>
        </p:nvSpPr>
        <p:spPr>
          <a:xfrm>
            <a:off x="6779316" y="4975908"/>
            <a:ext cx="633900" cy="615600"/>
          </a:xfrm>
          <a:prstGeom prst="rect">
            <a:avLst/>
          </a:prstGeom>
          <a:noFill/>
          <a:ln>
            <a:noFill/>
          </a:ln>
        </p:spPr>
        <p:txBody>
          <a:bodyPr anchorCtr="0" anchor="t" bIns="0" lIns="0" spcFirstLastPara="1" rIns="0" wrap="square" tIns="0">
            <a:spAutoFit/>
          </a:bodyPr>
          <a:lstStyle/>
          <a:p>
            <a:pPr indent="0" lvl="0" marL="0" marR="0" rtl="0" algn="ctr">
              <a:lnSpc>
                <a:spcPct val="167991"/>
              </a:lnSpc>
              <a:spcBef>
                <a:spcPts val="0"/>
              </a:spcBef>
              <a:spcAft>
                <a:spcPts val="0"/>
              </a:spcAft>
              <a:buNone/>
            </a:pPr>
            <a:r>
              <a:rPr b="1" lang="en-US" sz="3999">
                <a:solidFill>
                  <a:srgbClr val="FFFFFF"/>
                </a:solidFill>
                <a:latin typeface="Quicksand"/>
                <a:ea typeface="Quicksand"/>
                <a:cs typeface="Quicksand"/>
                <a:sym typeface="Quicksand"/>
              </a:rPr>
              <a:t>9</a:t>
            </a:r>
            <a:endParaRPr/>
          </a:p>
        </p:txBody>
      </p:sp>
      <p:sp>
        <p:nvSpPr>
          <p:cNvPr id="153" name="Google Shape;153;p14"/>
          <p:cNvSpPr/>
          <p:nvPr/>
        </p:nvSpPr>
        <p:spPr>
          <a:xfrm>
            <a:off x="12176078" y="3323411"/>
            <a:ext cx="948787" cy="948787"/>
          </a:xfrm>
          <a:custGeom>
            <a:rect b="b" l="l" r="r" t="t"/>
            <a:pathLst>
              <a:path extrusionOk="0" h="948787" w="948787">
                <a:moveTo>
                  <a:pt x="0" y="0"/>
                </a:moveTo>
                <a:lnTo>
                  <a:pt x="948787" y="0"/>
                </a:lnTo>
                <a:lnTo>
                  <a:pt x="948787" y="948787"/>
                </a:lnTo>
                <a:lnTo>
                  <a:pt x="0" y="948787"/>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 name="Google Shape;154;p14"/>
          <p:cNvSpPr/>
          <p:nvPr/>
        </p:nvSpPr>
        <p:spPr>
          <a:xfrm>
            <a:off x="12176078" y="7848072"/>
            <a:ext cx="948787" cy="948787"/>
          </a:xfrm>
          <a:custGeom>
            <a:rect b="b" l="l" r="r" t="t"/>
            <a:pathLst>
              <a:path extrusionOk="0" h="948787" w="948787">
                <a:moveTo>
                  <a:pt x="0" y="0"/>
                </a:moveTo>
                <a:lnTo>
                  <a:pt x="948787" y="0"/>
                </a:lnTo>
                <a:lnTo>
                  <a:pt x="948787" y="948787"/>
                </a:lnTo>
                <a:lnTo>
                  <a:pt x="0" y="948787"/>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 name="Google Shape;155;p14"/>
          <p:cNvSpPr txBox="1"/>
          <p:nvPr/>
        </p:nvSpPr>
        <p:spPr>
          <a:xfrm>
            <a:off x="12333559" y="5717286"/>
            <a:ext cx="633900" cy="615600"/>
          </a:xfrm>
          <a:prstGeom prst="rect">
            <a:avLst/>
          </a:prstGeom>
          <a:noFill/>
          <a:ln>
            <a:noFill/>
          </a:ln>
        </p:spPr>
        <p:txBody>
          <a:bodyPr anchorCtr="0" anchor="t" bIns="0" lIns="0" spcFirstLastPara="1" rIns="0" wrap="square" tIns="0">
            <a:spAutoFit/>
          </a:bodyPr>
          <a:lstStyle/>
          <a:p>
            <a:pPr indent="0" lvl="0" marL="0" marR="0" rtl="0" algn="ctr">
              <a:lnSpc>
                <a:spcPct val="167991"/>
              </a:lnSpc>
              <a:spcBef>
                <a:spcPts val="0"/>
              </a:spcBef>
              <a:spcAft>
                <a:spcPts val="0"/>
              </a:spcAft>
              <a:buNone/>
            </a:pPr>
            <a:r>
              <a:rPr b="1" lang="en-US" sz="3999">
                <a:solidFill>
                  <a:srgbClr val="FFFFFF"/>
                </a:solidFill>
                <a:latin typeface="Quicksand"/>
                <a:ea typeface="Quicksand"/>
                <a:cs typeface="Quicksand"/>
                <a:sym typeface="Quicksand"/>
              </a:rPr>
              <a:t>16</a:t>
            </a:r>
            <a:endParaRPr/>
          </a:p>
        </p:txBody>
      </p:sp>
      <p:sp>
        <p:nvSpPr>
          <p:cNvPr id="156" name="Google Shape;156;p14"/>
          <p:cNvSpPr txBox="1"/>
          <p:nvPr/>
        </p:nvSpPr>
        <p:spPr>
          <a:xfrm>
            <a:off x="12333559" y="3457762"/>
            <a:ext cx="633900" cy="615600"/>
          </a:xfrm>
          <a:prstGeom prst="rect">
            <a:avLst/>
          </a:prstGeom>
          <a:noFill/>
          <a:ln>
            <a:noFill/>
          </a:ln>
        </p:spPr>
        <p:txBody>
          <a:bodyPr anchorCtr="0" anchor="t" bIns="0" lIns="0" spcFirstLastPara="1" rIns="0" wrap="square" tIns="0">
            <a:spAutoFit/>
          </a:bodyPr>
          <a:lstStyle/>
          <a:p>
            <a:pPr indent="0" lvl="0" marL="0" marR="0" rtl="0" algn="ctr">
              <a:lnSpc>
                <a:spcPct val="167991"/>
              </a:lnSpc>
              <a:spcBef>
                <a:spcPts val="0"/>
              </a:spcBef>
              <a:spcAft>
                <a:spcPts val="0"/>
              </a:spcAft>
              <a:buNone/>
            </a:pPr>
            <a:r>
              <a:rPr b="1" lang="en-US" sz="3999">
                <a:solidFill>
                  <a:srgbClr val="FFFFFF"/>
                </a:solidFill>
                <a:latin typeface="Quicksand"/>
                <a:ea typeface="Quicksand"/>
                <a:cs typeface="Quicksand"/>
                <a:sym typeface="Quicksand"/>
              </a:rPr>
              <a:t>14</a:t>
            </a:r>
            <a:endParaRPr/>
          </a:p>
        </p:txBody>
      </p:sp>
      <p:sp>
        <p:nvSpPr>
          <p:cNvPr id="157" name="Google Shape;157;p14"/>
          <p:cNvSpPr txBox="1"/>
          <p:nvPr/>
        </p:nvSpPr>
        <p:spPr>
          <a:xfrm>
            <a:off x="7797332" y="9057035"/>
            <a:ext cx="3853200" cy="527685"/>
          </a:xfrm>
          <a:prstGeom prst="rect">
            <a:avLst/>
          </a:prstGeom>
          <a:noFill/>
          <a:ln>
            <a:noFill/>
          </a:ln>
        </p:spPr>
        <p:txBody>
          <a:bodyPr anchorCtr="0" anchor="t" bIns="0" lIns="0" spcFirstLastPara="1" rIns="0" wrap="square" tIns="0">
            <a:spAutoFit/>
          </a:bodyPr>
          <a:lstStyle/>
          <a:p>
            <a:pPr indent="0" lvl="0" marL="0" marR="0" rtl="0" algn="l">
              <a:lnSpc>
                <a:spcPct val="144000"/>
              </a:lnSpc>
              <a:spcBef>
                <a:spcPts val="0"/>
              </a:spcBef>
              <a:spcAft>
                <a:spcPts val="0"/>
              </a:spcAft>
              <a:buNone/>
            </a:pPr>
            <a:r>
              <a:rPr b="1" lang="en-US" sz="3000">
                <a:solidFill>
                  <a:srgbClr val="FFFFFF"/>
                </a:solidFill>
                <a:latin typeface="Quicksand"/>
                <a:ea typeface="Quicksand"/>
                <a:cs typeface="Quicksand"/>
                <a:sym typeface="Quicksand"/>
              </a:rPr>
              <a:t>Stories Completed</a:t>
            </a:r>
            <a:endParaRPr/>
          </a:p>
        </p:txBody>
      </p:sp>
      <p:sp>
        <p:nvSpPr>
          <p:cNvPr id="158" name="Google Shape;158;p14"/>
          <p:cNvSpPr txBox="1"/>
          <p:nvPr/>
        </p:nvSpPr>
        <p:spPr>
          <a:xfrm>
            <a:off x="13353465" y="3551621"/>
            <a:ext cx="3853200" cy="527685"/>
          </a:xfrm>
          <a:prstGeom prst="rect">
            <a:avLst/>
          </a:prstGeom>
          <a:noFill/>
          <a:ln>
            <a:noFill/>
          </a:ln>
        </p:spPr>
        <p:txBody>
          <a:bodyPr anchorCtr="0" anchor="t" bIns="0" lIns="0" spcFirstLastPara="1" rIns="0" wrap="square" tIns="0">
            <a:spAutoFit/>
          </a:bodyPr>
          <a:lstStyle/>
          <a:p>
            <a:pPr indent="0" lvl="0" marL="0" marR="0" rtl="0" algn="l">
              <a:lnSpc>
                <a:spcPct val="144000"/>
              </a:lnSpc>
              <a:spcBef>
                <a:spcPts val="0"/>
              </a:spcBef>
              <a:spcAft>
                <a:spcPts val="0"/>
              </a:spcAft>
              <a:buNone/>
            </a:pPr>
            <a:r>
              <a:rPr b="1" lang="en-US" sz="3000">
                <a:solidFill>
                  <a:srgbClr val="FFFFFF"/>
                </a:solidFill>
                <a:latin typeface="Quicksand"/>
                <a:ea typeface="Quicksand"/>
                <a:cs typeface="Quicksand"/>
                <a:sym typeface="Quicksand"/>
              </a:rPr>
              <a:t>Metrics</a:t>
            </a:r>
            <a:endParaRPr/>
          </a:p>
        </p:txBody>
      </p:sp>
      <p:sp>
        <p:nvSpPr>
          <p:cNvPr id="159" name="Google Shape;159;p14"/>
          <p:cNvSpPr/>
          <p:nvPr/>
        </p:nvSpPr>
        <p:spPr>
          <a:xfrm>
            <a:off x="706725" y="8783906"/>
            <a:ext cx="948787" cy="948787"/>
          </a:xfrm>
          <a:custGeom>
            <a:rect b="b" l="l" r="r" t="t"/>
            <a:pathLst>
              <a:path extrusionOk="0" h="948787" w="948787">
                <a:moveTo>
                  <a:pt x="0" y="0"/>
                </a:moveTo>
                <a:lnTo>
                  <a:pt x="948787" y="0"/>
                </a:lnTo>
                <a:lnTo>
                  <a:pt x="948787" y="948788"/>
                </a:lnTo>
                <a:lnTo>
                  <a:pt x="0" y="948788"/>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 name="Google Shape;160;p14"/>
          <p:cNvSpPr txBox="1"/>
          <p:nvPr/>
        </p:nvSpPr>
        <p:spPr>
          <a:xfrm>
            <a:off x="864206" y="8918257"/>
            <a:ext cx="633900" cy="615600"/>
          </a:xfrm>
          <a:prstGeom prst="rect">
            <a:avLst/>
          </a:prstGeom>
          <a:noFill/>
          <a:ln>
            <a:noFill/>
          </a:ln>
        </p:spPr>
        <p:txBody>
          <a:bodyPr anchorCtr="0" anchor="t" bIns="0" lIns="0" spcFirstLastPara="1" rIns="0" wrap="square" tIns="0">
            <a:spAutoFit/>
          </a:bodyPr>
          <a:lstStyle/>
          <a:p>
            <a:pPr indent="0" lvl="0" marL="0" marR="0" rtl="0" algn="ctr">
              <a:lnSpc>
                <a:spcPct val="167991"/>
              </a:lnSpc>
              <a:spcBef>
                <a:spcPts val="0"/>
              </a:spcBef>
              <a:spcAft>
                <a:spcPts val="0"/>
              </a:spcAft>
              <a:buNone/>
            </a:pPr>
            <a:r>
              <a:rPr b="1" lang="en-US" sz="3999">
                <a:solidFill>
                  <a:srgbClr val="FFFFFF"/>
                </a:solidFill>
                <a:latin typeface="Quicksand"/>
                <a:ea typeface="Quicksand"/>
                <a:cs typeface="Quicksand"/>
                <a:sym typeface="Quicksand"/>
              </a:rPr>
              <a:t>6</a:t>
            </a:r>
            <a:endParaRPr/>
          </a:p>
        </p:txBody>
      </p:sp>
      <p:sp>
        <p:nvSpPr>
          <p:cNvPr id="161" name="Google Shape;161;p14"/>
          <p:cNvSpPr/>
          <p:nvPr/>
        </p:nvSpPr>
        <p:spPr>
          <a:xfrm>
            <a:off x="6621835" y="8884584"/>
            <a:ext cx="948787" cy="948787"/>
          </a:xfrm>
          <a:custGeom>
            <a:rect b="b" l="l" r="r" t="t"/>
            <a:pathLst>
              <a:path extrusionOk="0" h="948787" w="948787">
                <a:moveTo>
                  <a:pt x="0" y="0"/>
                </a:moveTo>
                <a:lnTo>
                  <a:pt x="948787" y="0"/>
                </a:lnTo>
                <a:lnTo>
                  <a:pt x="948787" y="948787"/>
                </a:lnTo>
                <a:lnTo>
                  <a:pt x="0" y="948787"/>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 name="Google Shape;162;p14"/>
          <p:cNvSpPr txBox="1"/>
          <p:nvPr/>
        </p:nvSpPr>
        <p:spPr>
          <a:xfrm>
            <a:off x="6773189" y="3654939"/>
            <a:ext cx="633900" cy="615600"/>
          </a:xfrm>
          <a:prstGeom prst="rect">
            <a:avLst/>
          </a:prstGeom>
          <a:noFill/>
          <a:ln>
            <a:noFill/>
          </a:ln>
        </p:spPr>
        <p:txBody>
          <a:bodyPr anchorCtr="0" anchor="t" bIns="0" lIns="0" spcFirstLastPara="1" rIns="0" wrap="square" tIns="0">
            <a:spAutoFit/>
          </a:bodyPr>
          <a:lstStyle/>
          <a:p>
            <a:pPr indent="0" lvl="0" marL="0" marR="0" rtl="0" algn="ctr">
              <a:lnSpc>
                <a:spcPct val="167991"/>
              </a:lnSpc>
              <a:spcBef>
                <a:spcPts val="0"/>
              </a:spcBef>
              <a:spcAft>
                <a:spcPts val="0"/>
              </a:spcAft>
              <a:buNone/>
            </a:pPr>
            <a:r>
              <a:rPr b="1" lang="en-US" sz="3999">
                <a:solidFill>
                  <a:srgbClr val="FFFFFF"/>
                </a:solidFill>
                <a:latin typeface="Quicksand"/>
                <a:ea typeface="Quicksand"/>
                <a:cs typeface="Quicksand"/>
                <a:sym typeface="Quicksand"/>
              </a:rPr>
              <a:t>8</a:t>
            </a:r>
            <a:endParaRPr/>
          </a:p>
        </p:txBody>
      </p:sp>
      <p:sp>
        <p:nvSpPr>
          <p:cNvPr id="163" name="Google Shape;163;p14"/>
          <p:cNvSpPr txBox="1"/>
          <p:nvPr/>
        </p:nvSpPr>
        <p:spPr>
          <a:xfrm>
            <a:off x="6779316" y="6247544"/>
            <a:ext cx="633900" cy="615600"/>
          </a:xfrm>
          <a:prstGeom prst="rect">
            <a:avLst/>
          </a:prstGeom>
          <a:noFill/>
          <a:ln>
            <a:noFill/>
          </a:ln>
        </p:spPr>
        <p:txBody>
          <a:bodyPr anchorCtr="0" anchor="t" bIns="0" lIns="0" spcFirstLastPara="1" rIns="0" wrap="square" tIns="0">
            <a:spAutoFit/>
          </a:bodyPr>
          <a:lstStyle/>
          <a:p>
            <a:pPr indent="0" lvl="0" marL="0" marR="0" rtl="0" algn="ctr">
              <a:lnSpc>
                <a:spcPct val="167991"/>
              </a:lnSpc>
              <a:spcBef>
                <a:spcPts val="0"/>
              </a:spcBef>
              <a:spcAft>
                <a:spcPts val="0"/>
              </a:spcAft>
              <a:buNone/>
            </a:pPr>
            <a:r>
              <a:rPr b="1" lang="en-US" sz="3999">
                <a:solidFill>
                  <a:srgbClr val="FFFFFF"/>
                </a:solidFill>
                <a:latin typeface="Quicksand"/>
                <a:ea typeface="Quicksand"/>
                <a:cs typeface="Quicksand"/>
                <a:sym typeface="Quicksand"/>
              </a:rPr>
              <a:t>10</a:t>
            </a:r>
            <a:endParaRPr/>
          </a:p>
        </p:txBody>
      </p:sp>
      <p:sp>
        <p:nvSpPr>
          <p:cNvPr id="164" name="Google Shape;164;p14"/>
          <p:cNvSpPr txBox="1"/>
          <p:nvPr/>
        </p:nvSpPr>
        <p:spPr>
          <a:xfrm>
            <a:off x="6772982" y="9042938"/>
            <a:ext cx="633900" cy="615600"/>
          </a:xfrm>
          <a:prstGeom prst="rect">
            <a:avLst/>
          </a:prstGeom>
          <a:noFill/>
          <a:ln>
            <a:noFill/>
          </a:ln>
        </p:spPr>
        <p:txBody>
          <a:bodyPr anchorCtr="0" anchor="t" bIns="0" lIns="0" spcFirstLastPara="1" rIns="0" wrap="square" tIns="0">
            <a:spAutoFit/>
          </a:bodyPr>
          <a:lstStyle/>
          <a:p>
            <a:pPr indent="0" lvl="0" marL="0" marR="0" rtl="0" algn="ctr">
              <a:lnSpc>
                <a:spcPct val="167991"/>
              </a:lnSpc>
              <a:spcBef>
                <a:spcPts val="0"/>
              </a:spcBef>
              <a:spcAft>
                <a:spcPts val="0"/>
              </a:spcAft>
              <a:buNone/>
            </a:pPr>
            <a:r>
              <a:rPr b="1" lang="en-US" sz="3999">
                <a:solidFill>
                  <a:srgbClr val="FFFFFF"/>
                </a:solidFill>
                <a:latin typeface="Quicksand"/>
                <a:ea typeface="Quicksand"/>
                <a:cs typeface="Quicksand"/>
                <a:sym typeface="Quicksand"/>
              </a:rPr>
              <a:t>12</a:t>
            </a:r>
            <a:endParaRPr/>
          </a:p>
        </p:txBody>
      </p:sp>
      <p:sp>
        <p:nvSpPr>
          <p:cNvPr id="165" name="Google Shape;165;p14"/>
          <p:cNvSpPr txBox="1"/>
          <p:nvPr/>
        </p:nvSpPr>
        <p:spPr>
          <a:xfrm>
            <a:off x="6773189" y="7612038"/>
            <a:ext cx="633900" cy="615600"/>
          </a:xfrm>
          <a:prstGeom prst="rect">
            <a:avLst/>
          </a:prstGeom>
          <a:noFill/>
          <a:ln>
            <a:noFill/>
          </a:ln>
        </p:spPr>
        <p:txBody>
          <a:bodyPr anchorCtr="0" anchor="t" bIns="0" lIns="0" spcFirstLastPara="1" rIns="0" wrap="square" tIns="0">
            <a:spAutoFit/>
          </a:bodyPr>
          <a:lstStyle/>
          <a:p>
            <a:pPr indent="0" lvl="0" marL="0" marR="0" rtl="0" algn="ctr">
              <a:lnSpc>
                <a:spcPct val="167991"/>
              </a:lnSpc>
              <a:spcBef>
                <a:spcPts val="0"/>
              </a:spcBef>
              <a:spcAft>
                <a:spcPts val="0"/>
              </a:spcAft>
              <a:buNone/>
            </a:pPr>
            <a:r>
              <a:rPr b="1" lang="en-US" sz="3999">
                <a:solidFill>
                  <a:srgbClr val="FFFFFF"/>
                </a:solidFill>
                <a:latin typeface="Quicksand"/>
                <a:ea typeface="Quicksand"/>
                <a:cs typeface="Quicksand"/>
                <a:sym typeface="Quicksand"/>
              </a:rPr>
              <a:t>11</a:t>
            </a:r>
            <a:endParaRPr/>
          </a:p>
        </p:txBody>
      </p:sp>
      <p:sp>
        <p:nvSpPr>
          <p:cNvPr id="166" name="Google Shape;166;p14"/>
          <p:cNvSpPr/>
          <p:nvPr/>
        </p:nvSpPr>
        <p:spPr>
          <a:xfrm>
            <a:off x="12209316" y="4453173"/>
            <a:ext cx="948787" cy="948787"/>
          </a:xfrm>
          <a:custGeom>
            <a:rect b="b" l="l" r="r" t="t"/>
            <a:pathLst>
              <a:path extrusionOk="0" h="948787" w="948787">
                <a:moveTo>
                  <a:pt x="0" y="0"/>
                </a:moveTo>
                <a:lnTo>
                  <a:pt x="948787" y="0"/>
                </a:lnTo>
                <a:lnTo>
                  <a:pt x="948787" y="948787"/>
                </a:lnTo>
                <a:lnTo>
                  <a:pt x="0" y="948787"/>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 name="Google Shape;167;p14"/>
          <p:cNvSpPr txBox="1"/>
          <p:nvPr/>
        </p:nvSpPr>
        <p:spPr>
          <a:xfrm>
            <a:off x="12366797" y="4586523"/>
            <a:ext cx="633900" cy="615600"/>
          </a:xfrm>
          <a:prstGeom prst="rect">
            <a:avLst/>
          </a:prstGeom>
          <a:noFill/>
          <a:ln>
            <a:noFill/>
          </a:ln>
        </p:spPr>
        <p:txBody>
          <a:bodyPr anchorCtr="0" anchor="t" bIns="0" lIns="0" spcFirstLastPara="1" rIns="0" wrap="square" tIns="0">
            <a:spAutoFit/>
          </a:bodyPr>
          <a:lstStyle/>
          <a:p>
            <a:pPr indent="0" lvl="0" marL="0" marR="0" rtl="0" algn="ctr">
              <a:lnSpc>
                <a:spcPct val="167991"/>
              </a:lnSpc>
              <a:spcBef>
                <a:spcPts val="0"/>
              </a:spcBef>
              <a:spcAft>
                <a:spcPts val="0"/>
              </a:spcAft>
              <a:buNone/>
            </a:pPr>
            <a:r>
              <a:rPr b="1" lang="en-US" sz="3999">
                <a:solidFill>
                  <a:srgbClr val="FFFFFF"/>
                </a:solidFill>
                <a:latin typeface="Quicksand"/>
                <a:ea typeface="Quicksand"/>
                <a:cs typeface="Quicksand"/>
                <a:sym typeface="Quicksand"/>
              </a:rPr>
              <a:t>15</a:t>
            </a:r>
            <a:endParaRPr/>
          </a:p>
        </p:txBody>
      </p:sp>
      <p:sp>
        <p:nvSpPr>
          <p:cNvPr id="168" name="Google Shape;168;p14"/>
          <p:cNvSpPr txBox="1"/>
          <p:nvPr/>
        </p:nvSpPr>
        <p:spPr>
          <a:xfrm>
            <a:off x="13358128" y="5735135"/>
            <a:ext cx="3853200" cy="461700"/>
          </a:xfrm>
          <a:prstGeom prst="rect">
            <a:avLst/>
          </a:prstGeom>
          <a:noFill/>
          <a:ln>
            <a:noFill/>
          </a:ln>
        </p:spPr>
        <p:txBody>
          <a:bodyPr anchorCtr="0" anchor="t" bIns="0" lIns="0" spcFirstLastPara="1" rIns="0" wrap="square" tIns="0">
            <a:spAutoFit/>
          </a:bodyPr>
          <a:lstStyle/>
          <a:p>
            <a:pPr indent="0" lvl="0" marL="0" marR="0" rtl="0" algn="l">
              <a:lnSpc>
                <a:spcPct val="144000"/>
              </a:lnSpc>
              <a:spcBef>
                <a:spcPts val="0"/>
              </a:spcBef>
              <a:spcAft>
                <a:spcPts val="0"/>
              </a:spcAft>
              <a:buNone/>
            </a:pPr>
            <a:r>
              <a:rPr b="1" lang="en-US" sz="3000">
                <a:solidFill>
                  <a:srgbClr val="FFFFFF"/>
                </a:solidFill>
                <a:latin typeface="Quicksand"/>
                <a:ea typeface="Quicksand"/>
                <a:cs typeface="Quicksand"/>
                <a:sym typeface="Quicksand"/>
              </a:rPr>
              <a:t>Sprint 3</a:t>
            </a:r>
            <a:endParaRPr/>
          </a:p>
        </p:txBody>
      </p:sp>
      <p:sp>
        <p:nvSpPr>
          <p:cNvPr id="169" name="Google Shape;169;p14"/>
          <p:cNvSpPr txBox="1"/>
          <p:nvPr/>
        </p:nvSpPr>
        <p:spPr>
          <a:xfrm>
            <a:off x="13353465" y="4601621"/>
            <a:ext cx="3853200" cy="527685"/>
          </a:xfrm>
          <a:prstGeom prst="rect">
            <a:avLst/>
          </a:prstGeom>
          <a:noFill/>
          <a:ln>
            <a:noFill/>
          </a:ln>
        </p:spPr>
        <p:txBody>
          <a:bodyPr anchorCtr="0" anchor="t" bIns="0" lIns="0" spcFirstLastPara="1" rIns="0" wrap="square" tIns="0">
            <a:spAutoFit/>
          </a:bodyPr>
          <a:lstStyle/>
          <a:p>
            <a:pPr indent="0" lvl="0" marL="0" marR="0" rtl="0" algn="l">
              <a:lnSpc>
                <a:spcPct val="144000"/>
              </a:lnSpc>
              <a:spcBef>
                <a:spcPts val="0"/>
              </a:spcBef>
              <a:spcAft>
                <a:spcPts val="0"/>
              </a:spcAft>
              <a:buNone/>
            </a:pPr>
            <a:r>
              <a:rPr b="1" lang="en-US" sz="3000">
                <a:solidFill>
                  <a:srgbClr val="FFFFFF"/>
                </a:solidFill>
                <a:latin typeface="Quicksand"/>
                <a:ea typeface="Quicksand"/>
                <a:cs typeface="Quicksand"/>
                <a:sym typeface="Quicksand"/>
              </a:rPr>
              <a:t>Retrospective</a:t>
            </a:r>
            <a:endParaRPr/>
          </a:p>
        </p:txBody>
      </p:sp>
      <p:sp>
        <p:nvSpPr>
          <p:cNvPr id="170" name="Google Shape;170;p14"/>
          <p:cNvSpPr txBox="1"/>
          <p:nvPr/>
        </p:nvSpPr>
        <p:spPr>
          <a:xfrm>
            <a:off x="13315584" y="6809544"/>
            <a:ext cx="3853200" cy="527685"/>
          </a:xfrm>
          <a:prstGeom prst="rect">
            <a:avLst/>
          </a:prstGeom>
          <a:noFill/>
          <a:ln>
            <a:noFill/>
          </a:ln>
        </p:spPr>
        <p:txBody>
          <a:bodyPr anchorCtr="0" anchor="t" bIns="0" lIns="0" spcFirstLastPara="1" rIns="0" wrap="square" tIns="0">
            <a:spAutoFit/>
          </a:bodyPr>
          <a:lstStyle/>
          <a:p>
            <a:pPr indent="0" lvl="0" marL="0" marR="0" rtl="0" algn="l">
              <a:lnSpc>
                <a:spcPct val="144000"/>
              </a:lnSpc>
              <a:spcBef>
                <a:spcPts val="0"/>
              </a:spcBef>
              <a:spcAft>
                <a:spcPts val="0"/>
              </a:spcAft>
              <a:buNone/>
            </a:pPr>
            <a:r>
              <a:rPr b="1" lang="en-US" sz="3000">
                <a:solidFill>
                  <a:srgbClr val="FFFFFF"/>
                </a:solidFill>
                <a:latin typeface="Quicksand"/>
                <a:ea typeface="Quicksand"/>
                <a:cs typeface="Quicksand"/>
                <a:sym typeface="Quicksand"/>
              </a:rPr>
              <a:t>Project Demo</a:t>
            </a:r>
            <a:endParaRPr/>
          </a:p>
        </p:txBody>
      </p:sp>
      <p:sp>
        <p:nvSpPr>
          <p:cNvPr id="171" name="Google Shape;171;p14"/>
          <p:cNvSpPr/>
          <p:nvPr/>
        </p:nvSpPr>
        <p:spPr>
          <a:xfrm>
            <a:off x="12185603" y="6688158"/>
            <a:ext cx="948787" cy="948787"/>
          </a:xfrm>
          <a:custGeom>
            <a:rect b="b" l="l" r="r" t="t"/>
            <a:pathLst>
              <a:path extrusionOk="0" h="948787" w="948787">
                <a:moveTo>
                  <a:pt x="0" y="0"/>
                </a:moveTo>
                <a:lnTo>
                  <a:pt x="948787" y="0"/>
                </a:lnTo>
                <a:lnTo>
                  <a:pt x="948787" y="948787"/>
                </a:lnTo>
                <a:lnTo>
                  <a:pt x="0" y="948787"/>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 name="Google Shape;172;p14"/>
          <p:cNvSpPr txBox="1"/>
          <p:nvPr/>
        </p:nvSpPr>
        <p:spPr>
          <a:xfrm>
            <a:off x="13315584" y="9126282"/>
            <a:ext cx="4694140" cy="527685"/>
          </a:xfrm>
          <a:prstGeom prst="rect">
            <a:avLst/>
          </a:prstGeom>
          <a:noFill/>
          <a:ln>
            <a:noFill/>
          </a:ln>
        </p:spPr>
        <p:txBody>
          <a:bodyPr anchorCtr="0" anchor="t" bIns="0" lIns="0" spcFirstLastPara="1" rIns="0" wrap="square" tIns="0">
            <a:spAutoFit/>
          </a:bodyPr>
          <a:lstStyle/>
          <a:p>
            <a:pPr indent="0" lvl="0" marL="0" marR="0" rtl="0" algn="l">
              <a:lnSpc>
                <a:spcPct val="144000"/>
              </a:lnSpc>
              <a:spcBef>
                <a:spcPts val="0"/>
              </a:spcBef>
              <a:spcAft>
                <a:spcPts val="0"/>
              </a:spcAft>
              <a:buNone/>
            </a:pPr>
            <a:r>
              <a:rPr b="1" lang="en-US" sz="3000">
                <a:solidFill>
                  <a:srgbClr val="FFFFFF"/>
                </a:solidFill>
                <a:latin typeface="Quicksand"/>
                <a:ea typeface="Quicksand"/>
                <a:cs typeface="Quicksand"/>
                <a:sym typeface="Quicksand"/>
              </a:rPr>
              <a:t>Live Application Demo</a:t>
            </a:r>
            <a:endParaRPr/>
          </a:p>
        </p:txBody>
      </p:sp>
      <p:sp>
        <p:nvSpPr>
          <p:cNvPr id="173" name="Google Shape;173;p14"/>
          <p:cNvSpPr txBox="1"/>
          <p:nvPr/>
        </p:nvSpPr>
        <p:spPr>
          <a:xfrm>
            <a:off x="12333559" y="7982423"/>
            <a:ext cx="633900" cy="615600"/>
          </a:xfrm>
          <a:prstGeom prst="rect">
            <a:avLst/>
          </a:prstGeom>
          <a:noFill/>
          <a:ln>
            <a:noFill/>
          </a:ln>
        </p:spPr>
        <p:txBody>
          <a:bodyPr anchorCtr="0" anchor="t" bIns="0" lIns="0" spcFirstLastPara="1" rIns="0" wrap="square" tIns="0">
            <a:spAutoFit/>
          </a:bodyPr>
          <a:lstStyle/>
          <a:p>
            <a:pPr indent="0" lvl="0" marL="0" marR="0" rtl="0" algn="ctr">
              <a:lnSpc>
                <a:spcPct val="167991"/>
              </a:lnSpc>
              <a:spcBef>
                <a:spcPts val="0"/>
              </a:spcBef>
              <a:spcAft>
                <a:spcPts val="0"/>
              </a:spcAft>
              <a:buNone/>
            </a:pPr>
            <a:r>
              <a:rPr b="1" lang="en-US" sz="3999">
                <a:solidFill>
                  <a:srgbClr val="FFFFFF"/>
                </a:solidFill>
                <a:latin typeface="Quicksand"/>
                <a:ea typeface="Quicksand"/>
                <a:cs typeface="Quicksand"/>
                <a:sym typeface="Quicksand"/>
              </a:rPr>
              <a:t>18</a:t>
            </a:r>
            <a:endParaRPr/>
          </a:p>
        </p:txBody>
      </p:sp>
      <p:sp>
        <p:nvSpPr>
          <p:cNvPr id="174" name="Google Shape;174;p14"/>
          <p:cNvSpPr txBox="1"/>
          <p:nvPr/>
        </p:nvSpPr>
        <p:spPr>
          <a:xfrm>
            <a:off x="12333559" y="6795447"/>
            <a:ext cx="633900" cy="615600"/>
          </a:xfrm>
          <a:prstGeom prst="rect">
            <a:avLst/>
          </a:prstGeom>
          <a:noFill/>
          <a:ln>
            <a:noFill/>
          </a:ln>
        </p:spPr>
        <p:txBody>
          <a:bodyPr anchorCtr="0" anchor="t" bIns="0" lIns="0" spcFirstLastPara="1" rIns="0" wrap="square" tIns="0">
            <a:spAutoFit/>
          </a:bodyPr>
          <a:lstStyle/>
          <a:p>
            <a:pPr indent="0" lvl="0" marL="0" marR="0" rtl="0" algn="ctr">
              <a:lnSpc>
                <a:spcPct val="167991"/>
              </a:lnSpc>
              <a:spcBef>
                <a:spcPts val="0"/>
              </a:spcBef>
              <a:spcAft>
                <a:spcPts val="0"/>
              </a:spcAft>
              <a:buNone/>
            </a:pPr>
            <a:r>
              <a:rPr b="1" lang="en-US" sz="3999">
                <a:solidFill>
                  <a:srgbClr val="FFFFFF"/>
                </a:solidFill>
                <a:latin typeface="Quicksand"/>
                <a:ea typeface="Quicksand"/>
                <a:cs typeface="Quicksand"/>
                <a:sym typeface="Quicksand"/>
              </a:rPr>
              <a:t>17</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509" name="Shape 509"/>
        <p:cNvGrpSpPr/>
        <p:nvPr/>
      </p:nvGrpSpPr>
      <p:grpSpPr>
        <a:xfrm>
          <a:off x="0" y="0"/>
          <a:ext cx="0" cy="0"/>
          <a:chOff x="0" y="0"/>
          <a:chExt cx="0" cy="0"/>
        </a:xfrm>
      </p:grpSpPr>
      <p:sp>
        <p:nvSpPr>
          <p:cNvPr id="510" name="Google Shape;510;p32"/>
          <p:cNvSpPr/>
          <p:nvPr/>
        </p:nvSpPr>
        <p:spPr>
          <a:xfrm>
            <a:off x="-2057400" y="95517"/>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1" name="Google Shape;511;p32"/>
          <p:cNvSpPr/>
          <p:nvPr/>
        </p:nvSpPr>
        <p:spPr>
          <a:xfrm flipH="1">
            <a:off x="9979452" y="-5935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2" name="Google Shape;512;p32"/>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7" r="-28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3" name="Google Shape;513;p32"/>
          <p:cNvSpPr/>
          <p:nvPr/>
        </p:nvSpPr>
        <p:spPr>
          <a:xfrm>
            <a:off x="1028700" y="884039"/>
            <a:ext cx="16230600" cy="8374261"/>
          </a:xfrm>
          <a:custGeom>
            <a:rect b="b" l="l" r="r" t="t"/>
            <a:pathLst>
              <a:path extrusionOk="0" h="8374261" w="16230600">
                <a:moveTo>
                  <a:pt x="0" y="0"/>
                </a:moveTo>
                <a:lnTo>
                  <a:pt x="16230600" y="0"/>
                </a:lnTo>
                <a:lnTo>
                  <a:pt x="16230600" y="8374261"/>
                </a:lnTo>
                <a:lnTo>
                  <a:pt x="0" y="837426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4" name="Google Shape;514;p32"/>
          <p:cNvSpPr/>
          <p:nvPr/>
        </p:nvSpPr>
        <p:spPr>
          <a:xfrm>
            <a:off x="316067" y="8714896"/>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5" name="Google Shape;515;p32"/>
          <p:cNvSpPr/>
          <p:nvPr/>
        </p:nvSpPr>
        <p:spPr>
          <a:xfrm>
            <a:off x="10636210" y="2627099"/>
            <a:ext cx="5076797" cy="5076797"/>
          </a:xfrm>
          <a:custGeom>
            <a:rect b="b" l="l" r="r" t="t"/>
            <a:pathLst>
              <a:path extrusionOk="0" h="5076797" w="5076797">
                <a:moveTo>
                  <a:pt x="0" y="0"/>
                </a:moveTo>
                <a:lnTo>
                  <a:pt x="5076797" y="0"/>
                </a:lnTo>
                <a:lnTo>
                  <a:pt x="5076797" y="5076797"/>
                </a:lnTo>
                <a:lnTo>
                  <a:pt x="0" y="5076797"/>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6" name="Google Shape;516;p32"/>
          <p:cNvSpPr/>
          <p:nvPr/>
        </p:nvSpPr>
        <p:spPr>
          <a:xfrm>
            <a:off x="11324924" y="3728042"/>
            <a:ext cx="4277201" cy="3121438"/>
          </a:xfrm>
          <a:custGeom>
            <a:rect b="b" l="l" r="r" t="t"/>
            <a:pathLst>
              <a:path extrusionOk="0" h="4161917" w="5702935">
                <a:moveTo>
                  <a:pt x="0" y="0"/>
                </a:moveTo>
                <a:lnTo>
                  <a:pt x="5702935" y="0"/>
                </a:lnTo>
                <a:lnTo>
                  <a:pt x="5702935" y="4161917"/>
                </a:lnTo>
                <a:lnTo>
                  <a:pt x="0" y="4161917"/>
                </a:lnTo>
                <a:lnTo>
                  <a:pt x="0" y="0"/>
                </a:lnTo>
                <a:close/>
              </a:path>
            </a:pathLst>
          </a:custGeom>
          <a:blipFill rotWithShape="1">
            <a:blip r:embed="rId8">
              <a:alphaModFix/>
            </a:blip>
            <a:stretch>
              <a:fillRect b="0" l="-3" r="-2"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7" name="Google Shape;517;p32"/>
          <p:cNvSpPr txBox="1"/>
          <p:nvPr/>
        </p:nvSpPr>
        <p:spPr>
          <a:xfrm>
            <a:off x="1504228" y="1103099"/>
            <a:ext cx="8100221" cy="39719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8700">
                <a:solidFill>
                  <a:srgbClr val="F4C624"/>
                </a:solidFill>
                <a:latin typeface="Anton"/>
                <a:ea typeface="Anton"/>
                <a:cs typeface="Anton"/>
                <a:sym typeface="Anton"/>
              </a:rPr>
              <a:t>ABOUT MACHINE LEARNING TECHNOLOGIES</a:t>
            </a:r>
            <a:endParaRPr/>
          </a:p>
        </p:txBody>
      </p:sp>
      <p:sp>
        <p:nvSpPr>
          <p:cNvPr id="518" name="Google Shape;518;p32"/>
          <p:cNvSpPr txBox="1"/>
          <p:nvPr/>
        </p:nvSpPr>
        <p:spPr>
          <a:xfrm>
            <a:off x="1504228" y="5627474"/>
            <a:ext cx="8100300" cy="3154500"/>
          </a:xfrm>
          <a:prstGeom prst="rect">
            <a:avLst/>
          </a:prstGeom>
          <a:noFill/>
          <a:ln>
            <a:noFill/>
          </a:ln>
        </p:spPr>
        <p:txBody>
          <a:bodyPr anchorCtr="0" anchor="t" bIns="0" lIns="0" spcFirstLastPara="1" rIns="0" wrap="square" tIns="0">
            <a:spAutoFit/>
          </a:bodyPr>
          <a:lstStyle/>
          <a:p>
            <a:pPr indent="0" lvl="0" marL="0" marR="0" rtl="0" algn="ctr">
              <a:lnSpc>
                <a:spcPct val="144014"/>
              </a:lnSpc>
              <a:spcBef>
                <a:spcPts val="0"/>
              </a:spcBef>
              <a:spcAft>
                <a:spcPts val="0"/>
              </a:spcAft>
              <a:buNone/>
            </a:pPr>
            <a:r>
              <a:rPr b="1" lang="en-US" sz="2499">
                <a:solidFill>
                  <a:srgbClr val="FFFFFF"/>
                </a:solidFill>
                <a:latin typeface="Quicksand"/>
                <a:ea typeface="Quicksand"/>
                <a:cs typeface="Quicksand"/>
                <a:sym typeface="Quicksand"/>
              </a:rPr>
              <a:t>So here scikit learning is primarily used for building the basic version of the machine learning algorithms and in later on stages, Pytorch is used for build even more accurate version of the machine learning which understands the weather even more better and predicts it well.</a:t>
            </a:r>
            <a:endParaRPr sz="800"/>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526" name="Shape 526"/>
        <p:cNvGrpSpPr/>
        <p:nvPr/>
      </p:nvGrpSpPr>
      <p:grpSpPr>
        <a:xfrm>
          <a:off x="0" y="0"/>
          <a:ext cx="0" cy="0"/>
          <a:chOff x="0" y="0"/>
          <a:chExt cx="0" cy="0"/>
        </a:xfrm>
      </p:grpSpPr>
      <p:sp>
        <p:nvSpPr>
          <p:cNvPr id="527" name="Google Shape;527;p33"/>
          <p:cNvSpPr/>
          <p:nvPr/>
        </p:nvSpPr>
        <p:spPr>
          <a:xfrm>
            <a:off x="-2497045" y="-593511"/>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8" name="Google Shape;528;p33"/>
          <p:cNvSpPr/>
          <p:nvPr/>
        </p:nvSpPr>
        <p:spPr>
          <a:xfrm flipH="1">
            <a:off x="9979452" y="-5935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9" name="Google Shape;529;p33"/>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7" r="-28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0" name="Google Shape;530;p33"/>
          <p:cNvSpPr/>
          <p:nvPr/>
        </p:nvSpPr>
        <p:spPr>
          <a:xfrm>
            <a:off x="1028700" y="884039"/>
            <a:ext cx="16230600" cy="8374261"/>
          </a:xfrm>
          <a:custGeom>
            <a:rect b="b" l="l" r="r" t="t"/>
            <a:pathLst>
              <a:path extrusionOk="0" h="8374261" w="16230600">
                <a:moveTo>
                  <a:pt x="0" y="0"/>
                </a:moveTo>
                <a:lnTo>
                  <a:pt x="16230600" y="0"/>
                </a:lnTo>
                <a:lnTo>
                  <a:pt x="16230600" y="8374261"/>
                </a:lnTo>
                <a:lnTo>
                  <a:pt x="0" y="837426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1" name="Google Shape;531;p33"/>
          <p:cNvSpPr/>
          <p:nvPr/>
        </p:nvSpPr>
        <p:spPr>
          <a:xfrm>
            <a:off x="316067" y="8714896"/>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2" name="Google Shape;532;p33"/>
          <p:cNvSpPr/>
          <p:nvPr/>
        </p:nvSpPr>
        <p:spPr>
          <a:xfrm>
            <a:off x="10636210" y="2627099"/>
            <a:ext cx="5076797" cy="5076797"/>
          </a:xfrm>
          <a:custGeom>
            <a:rect b="b" l="l" r="r" t="t"/>
            <a:pathLst>
              <a:path extrusionOk="0" h="5076797" w="5076797">
                <a:moveTo>
                  <a:pt x="0" y="0"/>
                </a:moveTo>
                <a:lnTo>
                  <a:pt x="5076797" y="0"/>
                </a:lnTo>
                <a:lnTo>
                  <a:pt x="5076797" y="5076797"/>
                </a:lnTo>
                <a:lnTo>
                  <a:pt x="0" y="5076797"/>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3" name="Google Shape;533;p33"/>
          <p:cNvSpPr/>
          <p:nvPr/>
        </p:nvSpPr>
        <p:spPr>
          <a:xfrm>
            <a:off x="11194204" y="3682759"/>
            <a:ext cx="3960781" cy="2965514"/>
          </a:xfrm>
          <a:custGeom>
            <a:rect b="b" l="l" r="r" t="t"/>
            <a:pathLst>
              <a:path extrusionOk="0" h="3954018" w="5281041">
                <a:moveTo>
                  <a:pt x="0" y="0"/>
                </a:moveTo>
                <a:lnTo>
                  <a:pt x="5281041" y="0"/>
                </a:lnTo>
                <a:lnTo>
                  <a:pt x="5281041" y="3954018"/>
                </a:lnTo>
                <a:lnTo>
                  <a:pt x="0" y="3954018"/>
                </a:lnTo>
                <a:lnTo>
                  <a:pt x="0" y="0"/>
                </a:lnTo>
                <a:close/>
              </a:path>
            </a:pathLst>
          </a:custGeom>
          <a:blipFill rotWithShape="1">
            <a:blip r:embed="rId8">
              <a:alphaModFix/>
            </a:blip>
            <a:stretch>
              <a:fillRect b="0" l="-5" r="-5"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4" name="Google Shape;534;p33"/>
          <p:cNvSpPr txBox="1"/>
          <p:nvPr/>
        </p:nvSpPr>
        <p:spPr>
          <a:xfrm>
            <a:off x="1504228" y="1522199"/>
            <a:ext cx="8100221" cy="2362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F4C624"/>
                </a:solidFill>
                <a:latin typeface="Anton"/>
                <a:ea typeface="Anton"/>
                <a:cs typeface="Anton"/>
                <a:sym typeface="Anton"/>
              </a:rPr>
              <a:t>ABOUT TOOLS TECHNOLOGIES</a:t>
            </a:r>
            <a:endParaRPr/>
          </a:p>
        </p:txBody>
      </p:sp>
      <p:sp>
        <p:nvSpPr>
          <p:cNvPr id="535" name="Google Shape;535;p33"/>
          <p:cNvSpPr txBox="1"/>
          <p:nvPr/>
        </p:nvSpPr>
        <p:spPr>
          <a:xfrm>
            <a:off x="1504228" y="4623247"/>
            <a:ext cx="8100300" cy="4154700"/>
          </a:xfrm>
          <a:prstGeom prst="rect">
            <a:avLst/>
          </a:prstGeom>
          <a:noFill/>
          <a:ln>
            <a:noFill/>
          </a:ln>
        </p:spPr>
        <p:txBody>
          <a:bodyPr anchorCtr="0" anchor="t" bIns="0" lIns="0" spcFirstLastPara="1" rIns="0" wrap="square" tIns="0">
            <a:spAutoFit/>
          </a:bodyPr>
          <a:lstStyle/>
          <a:p>
            <a:pPr indent="0" lvl="0" marL="0" marR="0" rtl="0" algn="ctr">
              <a:lnSpc>
                <a:spcPct val="144000"/>
              </a:lnSpc>
              <a:spcBef>
                <a:spcPts val="0"/>
              </a:spcBef>
              <a:spcAft>
                <a:spcPts val="0"/>
              </a:spcAft>
              <a:buNone/>
            </a:pPr>
            <a:r>
              <a:rPr b="1" lang="en-US" sz="2800">
                <a:solidFill>
                  <a:srgbClr val="FFFFFF"/>
                </a:solidFill>
                <a:latin typeface="Quicksand"/>
                <a:ea typeface="Quicksand"/>
                <a:cs typeface="Quicksand"/>
                <a:sym typeface="Quicksand"/>
              </a:rPr>
              <a:t>Figma is mainly used for prototyping and design how the product looks like. VSCode is where actually the code is written. Codespaces is where the collaboration code is done, for pair programming. Github is where whole code is hosted. Postman is for testing the API endpoints.</a:t>
            </a:r>
            <a:endParaRPr sz="900"/>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543" name="Shape 543"/>
        <p:cNvGrpSpPr/>
        <p:nvPr/>
      </p:nvGrpSpPr>
      <p:grpSpPr>
        <a:xfrm>
          <a:off x="0" y="0"/>
          <a:ext cx="0" cy="0"/>
          <a:chOff x="0" y="0"/>
          <a:chExt cx="0" cy="0"/>
        </a:xfrm>
      </p:grpSpPr>
      <p:sp>
        <p:nvSpPr>
          <p:cNvPr id="544" name="Google Shape;544;p34"/>
          <p:cNvSpPr/>
          <p:nvPr/>
        </p:nvSpPr>
        <p:spPr>
          <a:xfrm>
            <a:off x="-2069919" y="24760"/>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5" name="Google Shape;545;p34"/>
          <p:cNvSpPr/>
          <p:nvPr/>
        </p:nvSpPr>
        <p:spPr>
          <a:xfrm flipH="1">
            <a:off x="9979452" y="-5935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6" name="Google Shape;546;p34"/>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7" r="-28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7" name="Google Shape;547;p34"/>
          <p:cNvSpPr/>
          <p:nvPr/>
        </p:nvSpPr>
        <p:spPr>
          <a:xfrm>
            <a:off x="1028700" y="884039"/>
            <a:ext cx="16230600" cy="8374261"/>
          </a:xfrm>
          <a:custGeom>
            <a:rect b="b" l="l" r="r" t="t"/>
            <a:pathLst>
              <a:path extrusionOk="0" h="8374261" w="16230600">
                <a:moveTo>
                  <a:pt x="0" y="0"/>
                </a:moveTo>
                <a:lnTo>
                  <a:pt x="16230600" y="0"/>
                </a:lnTo>
                <a:lnTo>
                  <a:pt x="16230600" y="8374261"/>
                </a:lnTo>
                <a:lnTo>
                  <a:pt x="0" y="837426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8" name="Google Shape;548;p34"/>
          <p:cNvSpPr/>
          <p:nvPr/>
        </p:nvSpPr>
        <p:spPr>
          <a:xfrm>
            <a:off x="316067" y="8714896"/>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9" name="Google Shape;549;p34"/>
          <p:cNvSpPr/>
          <p:nvPr/>
        </p:nvSpPr>
        <p:spPr>
          <a:xfrm>
            <a:off x="16426030" y="603792"/>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0" name="Google Shape;550;p34"/>
          <p:cNvSpPr/>
          <p:nvPr/>
        </p:nvSpPr>
        <p:spPr>
          <a:xfrm>
            <a:off x="0" y="0"/>
            <a:ext cx="4168330" cy="3944302"/>
          </a:xfrm>
          <a:custGeom>
            <a:rect b="b" l="l" r="r" t="t"/>
            <a:pathLst>
              <a:path extrusionOk="0" h="5259070" w="5557774">
                <a:moveTo>
                  <a:pt x="0" y="0"/>
                </a:moveTo>
                <a:lnTo>
                  <a:pt x="5557774" y="0"/>
                </a:lnTo>
                <a:lnTo>
                  <a:pt x="5557774" y="5259070"/>
                </a:lnTo>
                <a:lnTo>
                  <a:pt x="0" y="5259070"/>
                </a:lnTo>
                <a:lnTo>
                  <a:pt x="0" y="0"/>
                </a:lnTo>
                <a:close/>
              </a:path>
            </a:pathLst>
          </a:custGeom>
          <a:blipFill rotWithShape="1">
            <a:blip r:embed="rId7">
              <a:alphaModFix/>
            </a:blip>
            <a:stretch>
              <a:fillRect b="0" l="-24" r="-2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1" name="Google Shape;551;p34"/>
          <p:cNvSpPr txBox="1"/>
          <p:nvPr/>
        </p:nvSpPr>
        <p:spPr>
          <a:xfrm>
            <a:off x="2151220" y="1606008"/>
            <a:ext cx="13985561" cy="1219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F4C624"/>
                </a:solidFill>
                <a:latin typeface="Anton"/>
                <a:ea typeface="Anton"/>
                <a:cs typeface="Anton"/>
                <a:sym typeface="Anton"/>
              </a:rPr>
              <a:t>ALGORITHMS</a:t>
            </a:r>
            <a:endParaRPr/>
          </a:p>
        </p:txBody>
      </p:sp>
      <p:sp>
        <p:nvSpPr>
          <p:cNvPr id="552" name="Google Shape;552;p34"/>
          <p:cNvSpPr txBox="1"/>
          <p:nvPr/>
        </p:nvSpPr>
        <p:spPr>
          <a:xfrm>
            <a:off x="3300025" y="3174402"/>
            <a:ext cx="11688000" cy="6039300"/>
          </a:xfrm>
          <a:prstGeom prst="rect">
            <a:avLst/>
          </a:prstGeom>
          <a:noFill/>
          <a:ln>
            <a:noFill/>
          </a:ln>
        </p:spPr>
        <p:txBody>
          <a:bodyPr anchorCtr="0" anchor="t" bIns="0" lIns="0" spcFirstLastPara="1" rIns="0" wrap="square" tIns="0">
            <a:spAutoFit/>
          </a:bodyPr>
          <a:lstStyle/>
          <a:p>
            <a:pPr indent="0" lvl="0" marL="0" marR="0" rtl="0" algn="just">
              <a:lnSpc>
                <a:spcPct val="143973"/>
              </a:lnSpc>
              <a:spcBef>
                <a:spcPts val="0"/>
              </a:spcBef>
              <a:spcAft>
                <a:spcPts val="0"/>
              </a:spcAft>
              <a:buNone/>
            </a:pPr>
            <a:r>
              <a:rPr b="1" lang="en-US" sz="1990">
                <a:solidFill>
                  <a:srgbClr val="F4C624"/>
                </a:solidFill>
                <a:latin typeface="Quicksand"/>
                <a:ea typeface="Quicksand"/>
                <a:cs typeface="Quicksand"/>
                <a:sym typeface="Quicksand"/>
              </a:rPr>
              <a:t>Predicting Weather</a:t>
            </a:r>
            <a:endParaRPr sz="1100"/>
          </a:p>
          <a:p>
            <a:pPr indent="0" lvl="0" marL="0" marR="0" rtl="0" algn="just">
              <a:lnSpc>
                <a:spcPct val="143973"/>
              </a:lnSpc>
              <a:spcBef>
                <a:spcPts val="0"/>
              </a:spcBef>
              <a:spcAft>
                <a:spcPts val="0"/>
              </a:spcAft>
              <a:buNone/>
            </a:pPr>
            <a:r>
              <a:rPr b="1" lang="en-US" sz="1990">
                <a:solidFill>
                  <a:srgbClr val="FFFFFF"/>
                </a:solidFill>
                <a:latin typeface="Quicksand"/>
                <a:ea typeface="Quicksand"/>
                <a:cs typeface="Quicksand"/>
                <a:sym typeface="Quicksand"/>
              </a:rPr>
              <a:t>Random forest regressor </a:t>
            </a:r>
            <a:endParaRPr sz="1100"/>
          </a:p>
          <a:p>
            <a:pPr indent="-155455" lvl="2" marL="523515" marR="0" rtl="0" algn="just">
              <a:lnSpc>
                <a:spcPct val="143973"/>
              </a:lnSpc>
              <a:spcBef>
                <a:spcPts val="0"/>
              </a:spcBef>
              <a:spcAft>
                <a:spcPts val="0"/>
              </a:spcAft>
              <a:buClr>
                <a:srgbClr val="FFFFFF"/>
              </a:buClr>
              <a:buSzPts val="1990"/>
              <a:buFont typeface="Arial"/>
              <a:buChar char="⚬"/>
            </a:pPr>
            <a:r>
              <a:rPr b="0" i="0" lang="en-US" sz="1990" u="none" cap="none" strike="noStrike">
                <a:solidFill>
                  <a:srgbClr val="FFFFFF"/>
                </a:solidFill>
                <a:latin typeface="Quicksand"/>
                <a:ea typeface="Quicksand"/>
                <a:cs typeface="Quicksand"/>
                <a:sym typeface="Quicksand"/>
              </a:rPr>
              <a:t>Used to predict weather conditions like temperature or humidity by learning patterns from historical weather data through decision trees that capture non-linear relationships.</a:t>
            </a:r>
            <a:endParaRPr sz="1100"/>
          </a:p>
          <a:p>
            <a:pPr indent="-174505" lvl="2" marL="523515" marR="0" rtl="0" algn="just">
              <a:lnSpc>
                <a:spcPct val="143973"/>
              </a:lnSpc>
              <a:spcBef>
                <a:spcPts val="0"/>
              </a:spcBef>
              <a:spcAft>
                <a:spcPts val="0"/>
              </a:spcAft>
              <a:buNone/>
            </a:pPr>
            <a:r>
              <a:rPr b="1" i="0" lang="en-US" sz="1990" u="none" cap="none" strike="noStrike">
                <a:solidFill>
                  <a:srgbClr val="FFFFFF"/>
                </a:solidFill>
                <a:latin typeface="Quicksand"/>
                <a:ea typeface="Quicksand"/>
                <a:cs typeface="Quicksand"/>
                <a:sym typeface="Quicksand"/>
              </a:rPr>
              <a:t>LSTM</a:t>
            </a:r>
            <a:endParaRPr sz="1100"/>
          </a:p>
          <a:p>
            <a:pPr indent="-155455" lvl="2" marL="523515" marR="0" rtl="0" algn="just">
              <a:lnSpc>
                <a:spcPct val="143973"/>
              </a:lnSpc>
              <a:spcBef>
                <a:spcPts val="0"/>
              </a:spcBef>
              <a:spcAft>
                <a:spcPts val="0"/>
              </a:spcAft>
              <a:buClr>
                <a:srgbClr val="FFFFFF"/>
              </a:buClr>
              <a:buSzPts val="1990"/>
              <a:buFont typeface="Arial"/>
              <a:buChar char="⚬"/>
            </a:pPr>
            <a:r>
              <a:rPr b="0" i="0" lang="en-US" sz="1990" u="none" cap="none" strike="noStrike">
                <a:solidFill>
                  <a:srgbClr val="FFFFFF"/>
                </a:solidFill>
                <a:latin typeface="Quicksand"/>
                <a:ea typeface="Quicksand"/>
                <a:cs typeface="Quicksand"/>
                <a:sym typeface="Quicksand"/>
              </a:rPr>
              <a:t>A recurrent neural network used to predict future weather by capturing long-term dependencies and patterns in sequential weather data over time.</a:t>
            </a:r>
            <a:endParaRPr sz="1100"/>
          </a:p>
          <a:p>
            <a:pPr indent="-174505" lvl="2" marL="523515" marR="0" rtl="0" algn="just">
              <a:lnSpc>
                <a:spcPct val="143973"/>
              </a:lnSpc>
              <a:spcBef>
                <a:spcPts val="0"/>
              </a:spcBef>
              <a:spcAft>
                <a:spcPts val="0"/>
              </a:spcAft>
              <a:buNone/>
            </a:pPr>
            <a:r>
              <a:t/>
            </a:r>
            <a:endParaRPr b="0" i="0" sz="1990" u="none" cap="none" strike="noStrike">
              <a:solidFill>
                <a:srgbClr val="FFFFFF"/>
              </a:solidFill>
              <a:latin typeface="Quicksand"/>
              <a:ea typeface="Quicksand"/>
              <a:cs typeface="Quicksand"/>
              <a:sym typeface="Quicksand"/>
            </a:endParaRPr>
          </a:p>
          <a:p>
            <a:pPr indent="-174505" lvl="2" marL="523515" marR="0" rtl="0" algn="just">
              <a:lnSpc>
                <a:spcPct val="143973"/>
              </a:lnSpc>
              <a:spcBef>
                <a:spcPts val="0"/>
              </a:spcBef>
              <a:spcAft>
                <a:spcPts val="0"/>
              </a:spcAft>
              <a:buNone/>
            </a:pPr>
            <a:r>
              <a:rPr b="1" i="0" lang="en-US" sz="1990" u="none" cap="none" strike="noStrike">
                <a:solidFill>
                  <a:srgbClr val="F4C624"/>
                </a:solidFill>
                <a:latin typeface="Quicksand"/>
                <a:ea typeface="Quicksand"/>
                <a:cs typeface="Quicksand"/>
                <a:sym typeface="Quicksand"/>
              </a:rPr>
              <a:t>Recommendation</a:t>
            </a:r>
            <a:endParaRPr sz="1100"/>
          </a:p>
          <a:p>
            <a:pPr indent="-174505" lvl="2" marL="523515" marR="0" rtl="0" algn="just">
              <a:lnSpc>
                <a:spcPct val="143973"/>
              </a:lnSpc>
              <a:spcBef>
                <a:spcPts val="0"/>
              </a:spcBef>
              <a:spcAft>
                <a:spcPts val="0"/>
              </a:spcAft>
              <a:buNone/>
            </a:pPr>
            <a:r>
              <a:rPr b="1" i="0" lang="en-US" sz="1990" u="none" cap="none" strike="noStrike">
                <a:solidFill>
                  <a:srgbClr val="FFFFFF"/>
                </a:solidFill>
                <a:latin typeface="Quicksand"/>
                <a:ea typeface="Quicksand"/>
                <a:cs typeface="Quicksand"/>
                <a:sym typeface="Quicksand"/>
              </a:rPr>
              <a:t>KNN (k-nearest neighbours)</a:t>
            </a:r>
            <a:endParaRPr sz="1100"/>
          </a:p>
          <a:p>
            <a:pPr indent="-155455" lvl="2" marL="523515" marR="0" rtl="0" algn="just">
              <a:lnSpc>
                <a:spcPct val="143973"/>
              </a:lnSpc>
              <a:spcBef>
                <a:spcPts val="0"/>
              </a:spcBef>
              <a:spcAft>
                <a:spcPts val="0"/>
              </a:spcAft>
              <a:buClr>
                <a:srgbClr val="FFFFFF"/>
              </a:buClr>
              <a:buSzPts val="1990"/>
              <a:buFont typeface="Arial"/>
              <a:buChar char="⚬"/>
            </a:pPr>
            <a:r>
              <a:rPr b="0" i="0" lang="en-US" sz="1990" u="none" cap="none" strike="noStrike">
                <a:solidFill>
                  <a:srgbClr val="FFFFFF"/>
                </a:solidFill>
                <a:latin typeface="Quicksand"/>
                <a:ea typeface="Quicksand"/>
                <a:cs typeface="Quicksand"/>
                <a:sym typeface="Quicksand"/>
              </a:rPr>
              <a:t>Used to recommend outfits by finding similar users (or outfits) based on user preferences and weather conditions, suggesting clothing choices that worked for users with similar profiles or conditions.</a:t>
            </a:r>
            <a:endParaRPr sz="1100"/>
          </a:p>
          <a:p>
            <a:pPr indent="-174505" lvl="2" marL="523515" marR="0" rtl="0" algn="just">
              <a:lnSpc>
                <a:spcPct val="143973"/>
              </a:lnSpc>
              <a:spcBef>
                <a:spcPts val="0"/>
              </a:spcBef>
              <a:spcAft>
                <a:spcPts val="0"/>
              </a:spcAft>
              <a:buNone/>
            </a:pPr>
            <a:r>
              <a:t/>
            </a:r>
            <a:endParaRPr b="0" i="0" sz="1990" u="none" cap="none" strike="noStrike">
              <a:solidFill>
                <a:srgbClr val="FFFFFF"/>
              </a:solidFill>
              <a:latin typeface="Quicksand"/>
              <a:ea typeface="Quicksand"/>
              <a:cs typeface="Quicksand"/>
              <a:sym typeface="Quicksand"/>
            </a:endParaRP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560" name="Shape 560"/>
        <p:cNvGrpSpPr/>
        <p:nvPr/>
      </p:nvGrpSpPr>
      <p:grpSpPr>
        <a:xfrm>
          <a:off x="0" y="0"/>
          <a:ext cx="0" cy="0"/>
          <a:chOff x="0" y="0"/>
          <a:chExt cx="0" cy="0"/>
        </a:xfrm>
      </p:grpSpPr>
      <p:sp>
        <p:nvSpPr>
          <p:cNvPr id="561" name="Google Shape;561;p35"/>
          <p:cNvSpPr/>
          <p:nvPr/>
        </p:nvSpPr>
        <p:spPr>
          <a:xfrm>
            <a:off x="9593009" y="-1079152"/>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2" name="Google Shape;562;p35"/>
          <p:cNvSpPr/>
          <p:nvPr/>
        </p:nvSpPr>
        <p:spPr>
          <a:xfrm>
            <a:off x="1028700" y="6543675"/>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7" r="-28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3" name="Google Shape;563;p35"/>
          <p:cNvSpPr/>
          <p:nvPr/>
        </p:nvSpPr>
        <p:spPr>
          <a:xfrm>
            <a:off x="1028700" y="3443495"/>
            <a:ext cx="16230600" cy="3390485"/>
          </a:xfrm>
          <a:custGeom>
            <a:rect b="b" l="l" r="r" t="t"/>
            <a:pathLst>
              <a:path extrusionOk="0" h="3390485" w="16230600">
                <a:moveTo>
                  <a:pt x="0" y="0"/>
                </a:moveTo>
                <a:lnTo>
                  <a:pt x="16230600" y="0"/>
                </a:lnTo>
                <a:lnTo>
                  <a:pt x="16230600" y="3390485"/>
                </a:lnTo>
                <a:lnTo>
                  <a:pt x="0" y="3390485"/>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4" name="Google Shape;564;p35"/>
          <p:cNvSpPr txBox="1"/>
          <p:nvPr/>
        </p:nvSpPr>
        <p:spPr>
          <a:xfrm>
            <a:off x="1855491" y="4238625"/>
            <a:ext cx="14577018" cy="1573530"/>
          </a:xfrm>
          <a:prstGeom prst="rect">
            <a:avLst/>
          </a:prstGeom>
          <a:noFill/>
          <a:ln>
            <a:noFill/>
          </a:ln>
        </p:spPr>
        <p:txBody>
          <a:bodyPr anchorCtr="0" anchor="t" bIns="0" lIns="0" spcFirstLastPara="1" rIns="0" wrap="square" tIns="0">
            <a:spAutoFit/>
          </a:bodyPr>
          <a:lstStyle/>
          <a:p>
            <a:pPr indent="0" lvl="0" marL="0" marR="0" rtl="0" algn="ctr">
              <a:lnSpc>
                <a:spcPct val="144000"/>
              </a:lnSpc>
              <a:spcBef>
                <a:spcPts val="0"/>
              </a:spcBef>
              <a:spcAft>
                <a:spcPts val="0"/>
              </a:spcAft>
              <a:buNone/>
            </a:pPr>
            <a:r>
              <a:rPr lang="en-US" sz="9000">
                <a:solidFill>
                  <a:srgbClr val="F4C624"/>
                </a:solidFill>
                <a:latin typeface="Anton"/>
                <a:ea typeface="Anton"/>
                <a:cs typeface="Anton"/>
                <a:sym typeface="Anton"/>
              </a:rPr>
              <a:t>DIAGRAMS</a:t>
            </a:r>
            <a:endParaRPr/>
          </a:p>
        </p:txBody>
      </p:sp>
      <p:sp>
        <p:nvSpPr>
          <p:cNvPr id="565" name="Google Shape;565;p35"/>
          <p:cNvSpPr/>
          <p:nvPr/>
        </p:nvSpPr>
        <p:spPr>
          <a:xfrm>
            <a:off x="16546667" y="6090192"/>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6" name="Google Shape;566;p35"/>
          <p:cNvSpPr/>
          <p:nvPr/>
        </p:nvSpPr>
        <p:spPr>
          <a:xfrm>
            <a:off x="781002" y="3095680"/>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7" name="Google Shape;567;p35"/>
          <p:cNvSpPr/>
          <p:nvPr/>
        </p:nvSpPr>
        <p:spPr>
          <a:xfrm>
            <a:off x="-2883488" y="-1079152"/>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575" name="Shape 575"/>
        <p:cNvGrpSpPr/>
        <p:nvPr/>
      </p:nvGrpSpPr>
      <p:grpSpPr>
        <a:xfrm>
          <a:off x="0" y="0"/>
          <a:ext cx="0" cy="0"/>
          <a:chOff x="0" y="0"/>
          <a:chExt cx="0" cy="0"/>
        </a:xfrm>
      </p:grpSpPr>
      <p:sp>
        <p:nvSpPr>
          <p:cNvPr id="576" name="Google Shape;576;p36"/>
          <p:cNvSpPr/>
          <p:nvPr/>
        </p:nvSpPr>
        <p:spPr>
          <a:xfrm>
            <a:off x="-2514600" y="190500"/>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7" name="Google Shape;577;p36"/>
          <p:cNvSpPr/>
          <p:nvPr/>
        </p:nvSpPr>
        <p:spPr>
          <a:xfrm flipH="1">
            <a:off x="9880977" y="-1008206"/>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8" name="Google Shape;578;p36"/>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7" r="-28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9" name="Google Shape;579;p36"/>
          <p:cNvSpPr/>
          <p:nvPr/>
        </p:nvSpPr>
        <p:spPr>
          <a:xfrm>
            <a:off x="1028700" y="884039"/>
            <a:ext cx="16230600" cy="8374261"/>
          </a:xfrm>
          <a:custGeom>
            <a:rect b="b" l="l" r="r" t="t"/>
            <a:pathLst>
              <a:path extrusionOk="0" h="8374261" w="16230600">
                <a:moveTo>
                  <a:pt x="0" y="0"/>
                </a:moveTo>
                <a:lnTo>
                  <a:pt x="16230600" y="0"/>
                </a:lnTo>
                <a:lnTo>
                  <a:pt x="16230600" y="8374261"/>
                </a:lnTo>
                <a:lnTo>
                  <a:pt x="0" y="837426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0" name="Google Shape;580;p36"/>
          <p:cNvSpPr/>
          <p:nvPr/>
        </p:nvSpPr>
        <p:spPr>
          <a:xfrm>
            <a:off x="316067" y="8714896"/>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1" name="Google Shape;581;p36"/>
          <p:cNvSpPr/>
          <p:nvPr/>
        </p:nvSpPr>
        <p:spPr>
          <a:xfrm>
            <a:off x="16426030" y="603792"/>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2" name="Google Shape;582;p36"/>
          <p:cNvSpPr/>
          <p:nvPr/>
        </p:nvSpPr>
        <p:spPr>
          <a:xfrm>
            <a:off x="0" y="0"/>
            <a:ext cx="4168330" cy="3944302"/>
          </a:xfrm>
          <a:custGeom>
            <a:rect b="b" l="l" r="r" t="t"/>
            <a:pathLst>
              <a:path extrusionOk="0" h="5259070" w="5557774">
                <a:moveTo>
                  <a:pt x="0" y="0"/>
                </a:moveTo>
                <a:lnTo>
                  <a:pt x="5557774" y="0"/>
                </a:lnTo>
                <a:lnTo>
                  <a:pt x="5557774" y="5259070"/>
                </a:lnTo>
                <a:lnTo>
                  <a:pt x="0" y="5259070"/>
                </a:lnTo>
                <a:lnTo>
                  <a:pt x="0" y="0"/>
                </a:lnTo>
                <a:close/>
              </a:path>
            </a:pathLst>
          </a:custGeom>
          <a:blipFill rotWithShape="1">
            <a:blip r:embed="rId7">
              <a:alphaModFix/>
            </a:blip>
            <a:stretch>
              <a:fillRect b="0" l="-24" r="-2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3" name="Google Shape;583;p36"/>
          <p:cNvSpPr/>
          <p:nvPr/>
        </p:nvSpPr>
        <p:spPr>
          <a:xfrm>
            <a:off x="6350933" y="2457638"/>
            <a:ext cx="5586135" cy="6251752"/>
          </a:xfrm>
          <a:custGeom>
            <a:rect b="b" l="l" r="r" t="t"/>
            <a:pathLst>
              <a:path extrusionOk="0" h="6251752" w="5586135">
                <a:moveTo>
                  <a:pt x="0" y="0"/>
                </a:moveTo>
                <a:lnTo>
                  <a:pt x="5586134" y="0"/>
                </a:lnTo>
                <a:lnTo>
                  <a:pt x="5586134" y="6251753"/>
                </a:lnTo>
                <a:lnTo>
                  <a:pt x="0" y="6251753"/>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4" name="Google Shape;584;p36"/>
          <p:cNvSpPr txBox="1"/>
          <p:nvPr/>
        </p:nvSpPr>
        <p:spPr>
          <a:xfrm>
            <a:off x="2841425" y="1284149"/>
            <a:ext cx="12605150" cy="687998"/>
          </a:xfrm>
          <a:prstGeom prst="rect">
            <a:avLst/>
          </a:prstGeom>
          <a:noFill/>
          <a:ln>
            <a:noFill/>
          </a:ln>
        </p:spPr>
        <p:txBody>
          <a:bodyPr anchorCtr="0" anchor="t" bIns="0" lIns="0" spcFirstLastPara="1" rIns="0" wrap="square" tIns="0">
            <a:spAutoFit/>
          </a:bodyPr>
          <a:lstStyle/>
          <a:p>
            <a:pPr indent="0" lvl="0" marL="0" marR="0" rtl="0" algn="ctr">
              <a:lnSpc>
                <a:spcPct val="139995"/>
              </a:lnSpc>
              <a:spcBef>
                <a:spcPts val="0"/>
              </a:spcBef>
              <a:spcAft>
                <a:spcPts val="0"/>
              </a:spcAft>
              <a:buNone/>
            </a:pPr>
            <a:r>
              <a:rPr b="1" lang="en-US" sz="4038">
                <a:solidFill>
                  <a:srgbClr val="FFFFFF"/>
                </a:solidFill>
                <a:latin typeface="Arial"/>
                <a:ea typeface="Arial"/>
                <a:cs typeface="Arial"/>
                <a:sym typeface="Arial"/>
              </a:rPr>
              <a:t>Architecture diagram</a:t>
            </a:r>
            <a:endParaRP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592" name="Shape 592"/>
        <p:cNvGrpSpPr/>
        <p:nvPr/>
      </p:nvGrpSpPr>
      <p:grpSpPr>
        <a:xfrm>
          <a:off x="0" y="0"/>
          <a:ext cx="0" cy="0"/>
          <a:chOff x="0" y="0"/>
          <a:chExt cx="0" cy="0"/>
        </a:xfrm>
      </p:grpSpPr>
      <p:sp>
        <p:nvSpPr>
          <p:cNvPr id="593" name="Google Shape;593;p37"/>
          <p:cNvSpPr/>
          <p:nvPr/>
        </p:nvSpPr>
        <p:spPr>
          <a:xfrm>
            <a:off x="-2069919" y="-571500"/>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4" name="Google Shape;594;p37"/>
          <p:cNvSpPr/>
          <p:nvPr/>
        </p:nvSpPr>
        <p:spPr>
          <a:xfrm flipH="1">
            <a:off x="9898532" y="-1792217"/>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5" name="Google Shape;595;p37"/>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7" r="-28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6" name="Google Shape;596;p37"/>
          <p:cNvSpPr/>
          <p:nvPr/>
        </p:nvSpPr>
        <p:spPr>
          <a:xfrm>
            <a:off x="1028700" y="884039"/>
            <a:ext cx="16230600" cy="8374261"/>
          </a:xfrm>
          <a:custGeom>
            <a:rect b="b" l="l" r="r" t="t"/>
            <a:pathLst>
              <a:path extrusionOk="0" h="8374261" w="16230600">
                <a:moveTo>
                  <a:pt x="0" y="0"/>
                </a:moveTo>
                <a:lnTo>
                  <a:pt x="16230600" y="0"/>
                </a:lnTo>
                <a:lnTo>
                  <a:pt x="16230600" y="8374261"/>
                </a:lnTo>
                <a:lnTo>
                  <a:pt x="0" y="837426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7" name="Google Shape;597;p37"/>
          <p:cNvSpPr/>
          <p:nvPr/>
        </p:nvSpPr>
        <p:spPr>
          <a:xfrm>
            <a:off x="316067" y="8714896"/>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8" name="Google Shape;598;p37"/>
          <p:cNvSpPr/>
          <p:nvPr/>
        </p:nvSpPr>
        <p:spPr>
          <a:xfrm>
            <a:off x="16426030" y="603792"/>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9" name="Google Shape;599;p37"/>
          <p:cNvSpPr/>
          <p:nvPr/>
        </p:nvSpPr>
        <p:spPr>
          <a:xfrm>
            <a:off x="0" y="0"/>
            <a:ext cx="4168330" cy="3944302"/>
          </a:xfrm>
          <a:custGeom>
            <a:rect b="b" l="l" r="r" t="t"/>
            <a:pathLst>
              <a:path extrusionOk="0" h="5259070" w="5557774">
                <a:moveTo>
                  <a:pt x="0" y="0"/>
                </a:moveTo>
                <a:lnTo>
                  <a:pt x="5557774" y="0"/>
                </a:lnTo>
                <a:lnTo>
                  <a:pt x="5557774" y="5259070"/>
                </a:lnTo>
                <a:lnTo>
                  <a:pt x="0" y="5259070"/>
                </a:lnTo>
                <a:lnTo>
                  <a:pt x="0" y="0"/>
                </a:lnTo>
                <a:close/>
              </a:path>
            </a:pathLst>
          </a:custGeom>
          <a:blipFill rotWithShape="1">
            <a:blip r:embed="rId7">
              <a:alphaModFix/>
            </a:blip>
            <a:stretch>
              <a:fillRect b="0" l="-24" r="-2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0" name="Google Shape;600;p37"/>
          <p:cNvSpPr/>
          <p:nvPr/>
        </p:nvSpPr>
        <p:spPr>
          <a:xfrm>
            <a:off x="5686257" y="2480190"/>
            <a:ext cx="6915486" cy="6206649"/>
          </a:xfrm>
          <a:custGeom>
            <a:rect b="b" l="l" r="r" t="t"/>
            <a:pathLst>
              <a:path extrusionOk="0" h="6206649" w="6915486">
                <a:moveTo>
                  <a:pt x="0" y="0"/>
                </a:moveTo>
                <a:lnTo>
                  <a:pt x="6915486" y="0"/>
                </a:lnTo>
                <a:lnTo>
                  <a:pt x="6915486" y="6206649"/>
                </a:lnTo>
                <a:lnTo>
                  <a:pt x="0" y="6206649"/>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1" name="Google Shape;601;p37"/>
          <p:cNvSpPr txBox="1"/>
          <p:nvPr/>
        </p:nvSpPr>
        <p:spPr>
          <a:xfrm>
            <a:off x="2841425" y="1284149"/>
            <a:ext cx="12605150" cy="687998"/>
          </a:xfrm>
          <a:prstGeom prst="rect">
            <a:avLst/>
          </a:prstGeom>
          <a:noFill/>
          <a:ln>
            <a:noFill/>
          </a:ln>
        </p:spPr>
        <p:txBody>
          <a:bodyPr anchorCtr="0" anchor="t" bIns="0" lIns="0" spcFirstLastPara="1" rIns="0" wrap="square" tIns="0">
            <a:spAutoFit/>
          </a:bodyPr>
          <a:lstStyle/>
          <a:p>
            <a:pPr indent="0" lvl="0" marL="0" marR="0" rtl="0" algn="ctr">
              <a:lnSpc>
                <a:spcPct val="139995"/>
              </a:lnSpc>
              <a:spcBef>
                <a:spcPts val="0"/>
              </a:spcBef>
              <a:spcAft>
                <a:spcPts val="0"/>
              </a:spcAft>
              <a:buNone/>
            </a:pPr>
            <a:r>
              <a:rPr b="1" lang="en-US" sz="4038">
                <a:solidFill>
                  <a:srgbClr val="FFFFFF"/>
                </a:solidFill>
                <a:latin typeface="Arial"/>
                <a:ea typeface="Arial"/>
                <a:cs typeface="Arial"/>
                <a:sym typeface="Arial"/>
              </a:rPr>
              <a:t>Context diagram</a:t>
            </a:r>
            <a:endParaRP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609" name="Shape 609"/>
        <p:cNvGrpSpPr/>
        <p:nvPr/>
      </p:nvGrpSpPr>
      <p:grpSpPr>
        <a:xfrm>
          <a:off x="0" y="0"/>
          <a:ext cx="0" cy="0"/>
          <a:chOff x="0" y="0"/>
          <a:chExt cx="0" cy="0"/>
        </a:xfrm>
      </p:grpSpPr>
      <p:sp>
        <p:nvSpPr>
          <p:cNvPr id="610" name="Google Shape;610;p38"/>
          <p:cNvSpPr/>
          <p:nvPr/>
        </p:nvSpPr>
        <p:spPr>
          <a:xfrm>
            <a:off x="-2514600" y="190500"/>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1" name="Google Shape;611;p38"/>
          <p:cNvSpPr/>
          <p:nvPr/>
        </p:nvSpPr>
        <p:spPr>
          <a:xfrm flipH="1">
            <a:off x="9880977" y="-1008206"/>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2" name="Google Shape;612;p38"/>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7" r="-28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3" name="Google Shape;613;p38"/>
          <p:cNvSpPr/>
          <p:nvPr/>
        </p:nvSpPr>
        <p:spPr>
          <a:xfrm>
            <a:off x="1028700" y="884039"/>
            <a:ext cx="16230600" cy="8374261"/>
          </a:xfrm>
          <a:custGeom>
            <a:rect b="b" l="l" r="r" t="t"/>
            <a:pathLst>
              <a:path extrusionOk="0" h="8374261" w="16230600">
                <a:moveTo>
                  <a:pt x="0" y="0"/>
                </a:moveTo>
                <a:lnTo>
                  <a:pt x="16230600" y="0"/>
                </a:lnTo>
                <a:lnTo>
                  <a:pt x="16230600" y="8374261"/>
                </a:lnTo>
                <a:lnTo>
                  <a:pt x="0" y="837426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4" name="Google Shape;614;p38"/>
          <p:cNvSpPr/>
          <p:nvPr/>
        </p:nvSpPr>
        <p:spPr>
          <a:xfrm>
            <a:off x="316067" y="8714896"/>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5" name="Google Shape;615;p38"/>
          <p:cNvSpPr/>
          <p:nvPr/>
        </p:nvSpPr>
        <p:spPr>
          <a:xfrm>
            <a:off x="16426030" y="603792"/>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6" name="Google Shape;616;p38"/>
          <p:cNvSpPr/>
          <p:nvPr/>
        </p:nvSpPr>
        <p:spPr>
          <a:xfrm>
            <a:off x="0" y="0"/>
            <a:ext cx="4168330" cy="3944302"/>
          </a:xfrm>
          <a:custGeom>
            <a:rect b="b" l="l" r="r" t="t"/>
            <a:pathLst>
              <a:path extrusionOk="0" h="5259070" w="5557774">
                <a:moveTo>
                  <a:pt x="0" y="0"/>
                </a:moveTo>
                <a:lnTo>
                  <a:pt x="5557774" y="0"/>
                </a:lnTo>
                <a:lnTo>
                  <a:pt x="5557774" y="5259070"/>
                </a:lnTo>
                <a:lnTo>
                  <a:pt x="0" y="5259070"/>
                </a:lnTo>
                <a:lnTo>
                  <a:pt x="0" y="0"/>
                </a:lnTo>
                <a:close/>
              </a:path>
            </a:pathLst>
          </a:custGeom>
          <a:blipFill rotWithShape="1">
            <a:blip r:embed="rId7">
              <a:alphaModFix/>
            </a:blip>
            <a:stretch>
              <a:fillRect b="0" l="-24" r="-2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7" name="Google Shape;617;p38"/>
          <p:cNvSpPr txBox="1"/>
          <p:nvPr/>
        </p:nvSpPr>
        <p:spPr>
          <a:xfrm>
            <a:off x="2841425" y="1284149"/>
            <a:ext cx="12605150" cy="687998"/>
          </a:xfrm>
          <a:prstGeom prst="rect">
            <a:avLst/>
          </a:prstGeom>
          <a:noFill/>
          <a:ln>
            <a:noFill/>
          </a:ln>
        </p:spPr>
        <p:txBody>
          <a:bodyPr anchorCtr="0" anchor="t" bIns="0" lIns="0" spcFirstLastPara="1" rIns="0" wrap="square" tIns="0">
            <a:spAutoFit/>
          </a:bodyPr>
          <a:lstStyle/>
          <a:p>
            <a:pPr indent="0" lvl="0" marL="0" marR="0" rtl="0" algn="ctr">
              <a:lnSpc>
                <a:spcPct val="139995"/>
              </a:lnSpc>
              <a:spcBef>
                <a:spcPts val="0"/>
              </a:spcBef>
              <a:spcAft>
                <a:spcPts val="0"/>
              </a:spcAft>
              <a:buNone/>
            </a:pPr>
            <a:r>
              <a:rPr b="1" lang="en-US" sz="4038">
                <a:solidFill>
                  <a:srgbClr val="FFFFFF"/>
                </a:solidFill>
                <a:latin typeface="Arial"/>
                <a:ea typeface="Arial"/>
                <a:cs typeface="Arial"/>
                <a:sym typeface="Arial"/>
              </a:rPr>
              <a:t>ER diagram</a:t>
            </a:r>
            <a:endParaRPr/>
          </a:p>
        </p:txBody>
      </p:sp>
      <p:pic>
        <p:nvPicPr>
          <p:cNvPr descr="A diagram of a company&#10;&#10;Description automatically generated" id="618" name="Google Shape;618;p38"/>
          <p:cNvPicPr preferRelativeResize="0"/>
          <p:nvPr/>
        </p:nvPicPr>
        <p:blipFill rotWithShape="1">
          <a:blip r:embed="rId8">
            <a:alphaModFix/>
          </a:blip>
          <a:srcRect b="0" l="0" r="0" t="0"/>
          <a:stretch/>
        </p:blipFill>
        <p:spPr>
          <a:xfrm>
            <a:off x="5575300" y="2252394"/>
            <a:ext cx="7137400" cy="6384265"/>
          </a:xfrm>
          <a:prstGeom prst="rect">
            <a:avLst/>
          </a:prstGeom>
          <a:noFill/>
          <a:ln>
            <a:noFill/>
          </a:ln>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626" name="Shape 626"/>
        <p:cNvGrpSpPr/>
        <p:nvPr/>
      </p:nvGrpSpPr>
      <p:grpSpPr>
        <a:xfrm>
          <a:off x="0" y="0"/>
          <a:ext cx="0" cy="0"/>
          <a:chOff x="0" y="0"/>
          <a:chExt cx="0" cy="0"/>
        </a:xfrm>
      </p:grpSpPr>
      <p:sp>
        <p:nvSpPr>
          <p:cNvPr id="627" name="Google Shape;627;p39"/>
          <p:cNvSpPr/>
          <p:nvPr/>
        </p:nvSpPr>
        <p:spPr>
          <a:xfrm>
            <a:off x="-2514600" y="190500"/>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8" name="Google Shape;628;p39"/>
          <p:cNvSpPr/>
          <p:nvPr/>
        </p:nvSpPr>
        <p:spPr>
          <a:xfrm flipH="1">
            <a:off x="9880977" y="-1008206"/>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9" name="Google Shape;629;p39"/>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7" r="-28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0" name="Google Shape;630;p39"/>
          <p:cNvSpPr/>
          <p:nvPr/>
        </p:nvSpPr>
        <p:spPr>
          <a:xfrm>
            <a:off x="1028700" y="884039"/>
            <a:ext cx="16230600" cy="8374261"/>
          </a:xfrm>
          <a:custGeom>
            <a:rect b="b" l="l" r="r" t="t"/>
            <a:pathLst>
              <a:path extrusionOk="0" h="8374261" w="16230600">
                <a:moveTo>
                  <a:pt x="0" y="0"/>
                </a:moveTo>
                <a:lnTo>
                  <a:pt x="16230600" y="0"/>
                </a:lnTo>
                <a:lnTo>
                  <a:pt x="16230600" y="8374261"/>
                </a:lnTo>
                <a:lnTo>
                  <a:pt x="0" y="837426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1" name="Google Shape;631;p39"/>
          <p:cNvSpPr/>
          <p:nvPr/>
        </p:nvSpPr>
        <p:spPr>
          <a:xfrm>
            <a:off x="316067" y="8714896"/>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2" name="Google Shape;632;p39"/>
          <p:cNvSpPr/>
          <p:nvPr/>
        </p:nvSpPr>
        <p:spPr>
          <a:xfrm>
            <a:off x="16426030" y="603792"/>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3" name="Google Shape;633;p39"/>
          <p:cNvSpPr/>
          <p:nvPr/>
        </p:nvSpPr>
        <p:spPr>
          <a:xfrm>
            <a:off x="0" y="0"/>
            <a:ext cx="4168330" cy="3944302"/>
          </a:xfrm>
          <a:custGeom>
            <a:rect b="b" l="l" r="r" t="t"/>
            <a:pathLst>
              <a:path extrusionOk="0" h="5259070" w="5557774">
                <a:moveTo>
                  <a:pt x="0" y="0"/>
                </a:moveTo>
                <a:lnTo>
                  <a:pt x="5557774" y="0"/>
                </a:lnTo>
                <a:lnTo>
                  <a:pt x="5557774" y="5259070"/>
                </a:lnTo>
                <a:lnTo>
                  <a:pt x="0" y="5259070"/>
                </a:lnTo>
                <a:lnTo>
                  <a:pt x="0" y="0"/>
                </a:lnTo>
                <a:close/>
              </a:path>
            </a:pathLst>
          </a:custGeom>
          <a:blipFill rotWithShape="1">
            <a:blip r:embed="rId7">
              <a:alphaModFix/>
            </a:blip>
            <a:stretch>
              <a:fillRect b="0" l="-24" r="-2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4" name="Google Shape;634;p39"/>
          <p:cNvSpPr txBox="1"/>
          <p:nvPr/>
        </p:nvSpPr>
        <p:spPr>
          <a:xfrm>
            <a:off x="2841425" y="1284149"/>
            <a:ext cx="12605150" cy="687998"/>
          </a:xfrm>
          <a:prstGeom prst="rect">
            <a:avLst/>
          </a:prstGeom>
          <a:noFill/>
          <a:ln>
            <a:noFill/>
          </a:ln>
        </p:spPr>
        <p:txBody>
          <a:bodyPr anchorCtr="0" anchor="t" bIns="0" lIns="0" spcFirstLastPara="1" rIns="0" wrap="square" tIns="0">
            <a:spAutoFit/>
          </a:bodyPr>
          <a:lstStyle/>
          <a:p>
            <a:pPr indent="0" lvl="0" marL="0" marR="0" rtl="0" algn="ctr">
              <a:lnSpc>
                <a:spcPct val="139995"/>
              </a:lnSpc>
              <a:spcBef>
                <a:spcPts val="0"/>
              </a:spcBef>
              <a:spcAft>
                <a:spcPts val="0"/>
              </a:spcAft>
              <a:buNone/>
            </a:pPr>
            <a:r>
              <a:rPr b="1" lang="en-US" sz="4038">
                <a:solidFill>
                  <a:srgbClr val="FFFFFF"/>
                </a:solidFill>
                <a:latin typeface="Arial"/>
                <a:ea typeface="Arial"/>
                <a:cs typeface="Arial"/>
                <a:sym typeface="Arial"/>
              </a:rPr>
              <a:t>Sequence diagram</a:t>
            </a:r>
            <a:endParaRPr/>
          </a:p>
        </p:txBody>
      </p:sp>
      <p:pic>
        <p:nvPicPr>
          <p:cNvPr descr="A diagram of a company&#10;&#10;Description automatically generated" id="635" name="Google Shape;635;p39"/>
          <p:cNvPicPr preferRelativeResize="0"/>
          <p:nvPr/>
        </p:nvPicPr>
        <p:blipFill rotWithShape="1">
          <a:blip r:embed="rId8">
            <a:alphaModFix/>
          </a:blip>
          <a:srcRect b="0" l="0" r="0" t="0"/>
          <a:stretch/>
        </p:blipFill>
        <p:spPr>
          <a:xfrm>
            <a:off x="4631179" y="2234080"/>
            <a:ext cx="9025641" cy="6480816"/>
          </a:xfrm>
          <a:prstGeom prst="rect">
            <a:avLst/>
          </a:prstGeom>
          <a:noFill/>
          <a:ln>
            <a:noFill/>
          </a:ln>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643" name="Shape 643"/>
        <p:cNvGrpSpPr/>
        <p:nvPr/>
      </p:nvGrpSpPr>
      <p:grpSpPr>
        <a:xfrm>
          <a:off x="0" y="0"/>
          <a:ext cx="0" cy="0"/>
          <a:chOff x="0" y="0"/>
          <a:chExt cx="0" cy="0"/>
        </a:xfrm>
      </p:grpSpPr>
      <p:sp>
        <p:nvSpPr>
          <p:cNvPr id="644" name="Google Shape;644;p40"/>
          <p:cNvSpPr/>
          <p:nvPr/>
        </p:nvSpPr>
        <p:spPr>
          <a:xfrm>
            <a:off x="-2497045" y="-593511"/>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5" name="Google Shape;645;p40"/>
          <p:cNvSpPr/>
          <p:nvPr/>
        </p:nvSpPr>
        <p:spPr>
          <a:xfrm flipH="1">
            <a:off x="9979452" y="-2015848"/>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6" name="Google Shape;646;p40"/>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7" r="-28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7" name="Google Shape;647;p40"/>
          <p:cNvSpPr/>
          <p:nvPr/>
        </p:nvSpPr>
        <p:spPr>
          <a:xfrm>
            <a:off x="1028700" y="884039"/>
            <a:ext cx="16230600" cy="8374261"/>
          </a:xfrm>
          <a:custGeom>
            <a:rect b="b" l="l" r="r" t="t"/>
            <a:pathLst>
              <a:path extrusionOk="0" h="8374261" w="16230600">
                <a:moveTo>
                  <a:pt x="0" y="0"/>
                </a:moveTo>
                <a:lnTo>
                  <a:pt x="16230600" y="0"/>
                </a:lnTo>
                <a:lnTo>
                  <a:pt x="16230600" y="8374261"/>
                </a:lnTo>
                <a:lnTo>
                  <a:pt x="0" y="837426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8" name="Google Shape;648;p40"/>
          <p:cNvSpPr/>
          <p:nvPr/>
        </p:nvSpPr>
        <p:spPr>
          <a:xfrm>
            <a:off x="316067" y="8714896"/>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9" name="Google Shape;649;p40"/>
          <p:cNvSpPr/>
          <p:nvPr/>
        </p:nvSpPr>
        <p:spPr>
          <a:xfrm>
            <a:off x="16426030" y="603792"/>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0" name="Google Shape;650;p40"/>
          <p:cNvSpPr/>
          <p:nvPr/>
        </p:nvSpPr>
        <p:spPr>
          <a:xfrm>
            <a:off x="0" y="0"/>
            <a:ext cx="4168330" cy="3944302"/>
          </a:xfrm>
          <a:custGeom>
            <a:rect b="b" l="l" r="r" t="t"/>
            <a:pathLst>
              <a:path extrusionOk="0" h="5259070" w="5557774">
                <a:moveTo>
                  <a:pt x="0" y="0"/>
                </a:moveTo>
                <a:lnTo>
                  <a:pt x="5557774" y="0"/>
                </a:lnTo>
                <a:lnTo>
                  <a:pt x="5557774" y="5259070"/>
                </a:lnTo>
                <a:lnTo>
                  <a:pt x="0" y="5259070"/>
                </a:lnTo>
                <a:lnTo>
                  <a:pt x="0" y="0"/>
                </a:lnTo>
                <a:close/>
              </a:path>
            </a:pathLst>
          </a:custGeom>
          <a:blipFill rotWithShape="1">
            <a:blip r:embed="rId7">
              <a:alphaModFix/>
            </a:blip>
            <a:stretch>
              <a:fillRect b="0" l="-24" r="-2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1" name="Google Shape;651;p40"/>
          <p:cNvSpPr/>
          <p:nvPr/>
        </p:nvSpPr>
        <p:spPr>
          <a:xfrm>
            <a:off x="4507459" y="2116502"/>
            <a:ext cx="10043522" cy="6721384"/>
          </a:xfrm>
          <a:custGeom>
            <a:rect b="b" l="l" r="r" t="t"/>
            <a:pathLst>
              <a:path extrusionOk="0" h="6721384" w="10043522">
                <a:moveTo>
                  <a:pt x="0" y="0"/>
                </a:moveTo>
                <a:lnTo>
                  <a:pt x="10043522" y="0"/>
                </a:lnTo>
                <a:lnTo>
                  <a:pt x="10043522" y="6721384"/>
                </a:lnTo>
                <a:lnTo>
                  <a:pt x="0" y="6721384"/>
                </a:lnTo>
                <a:lnTo>
                  <a:pt x="0" y="0"/>
                </a:lnTo>
                <a:close/>
              </a:path>
            </a:pathLst>
          </a:custGeom>
          <a:blipFill rotWithShape="1">
            <a:blip r:embed="rId8">
              <a:alphaModFix/>
            </a:blip>
            <a:stretch>
              <a:fillRect b="-301"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2" name="Google Shape;652;p40"/>
          <p:cNvSpPr txBox="1"/>
          <p:nvPr/>
        </p:nvSpPr>
        <p:spPr>
          <a:xfrm>
            <a:off x="2841425" y="1071508"/>
            <a:ext cx="12605150" cy="687998"/>
          </a:xfrm>
          <a:prstGeom prst="rect">
            <a:avLst/>
          </a:prstGeom>
          <a:noFill/>
          <a:ln>
            <a:noFill/>
          </a:ln>
        </p:spPr>
        <p:txBody>
          <a:bodyPr anchorCtr="0" anchor="t" bIns="0" lIns="0" spcFirstLastPara="1" rIns="0" wrap="square" tIns="0">
            <a:spAutoFit/>
          </a:bodyPr>
          <a:lstStyle/>
          <a:p>
            <a:pPr indent="0" lvl="0" marL="0" marR="0" rtl="0" algn="ctr">
              <a:lnSpc>
                <a:spcPct val="139995"/>
              </a:lnSpc>
              <a:spcBef>
                <a:spcPts val="0"/>
              </a:spcBef>
              <a:spcAft>
                <a:spcPts val="0"/>
              </a:spcAft>
              <a:buNone/>
            </a:pPr>
            <a:r>
              <a:rPr b="1" lang="en-US" sz="4038">
                <a:solidFill>
                  <a:srgbClr val="FFFFFF"/>
                </a:solidFill>
                <a:latin typeface="Arial"/>
                <a:ea typeface="Arial"/>
                <a:cs typeface="Arial"/>
                <a:sym typeface="Arial"/>
              </a:rPr>
              <a:t>State Diagram</a:t>
            </a:r>
            <a:endParaRP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660" name="Shape 660"/>
        <p:cNvGrpSpPr/>
        <p:nvPr/>
      </p:nvGrpSpPr>
      <p:grpSpPr>
        <a:xfrm>
          <a:off x="0" y="0"/>
          <a:ext cx="0" cy="0"/>
          <a:chOff x="0" y="0"/>
          <a:chExt cx="0" cy="0"/>
        </a:xfrm>
      </p:grpSpPr>
      <p:sp>
        <p:nvSpPr>
          <p:cNvPr id="661" name="Google Shape;661;p41"/>
          <p:cNvSpPr/>
          <p:nvPr/>
        </p:nvSpPr>
        <p:spPr>
          <a:xfrm>
            <a:off x="-2069919" y="-571500"/>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2" name="Google Shape;662;p41"/>
          <p:cNvSpPr/>
          <p:nvPr/>
        </p:nvSpPr>
        <p:spPr>
          <a:xfrm flipH="1">
            <a:off x="9898532" y="-1792217"/>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3" name="Google Shape;663;p41"/>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7" r="-28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4" name="Google Shape;664;p41"/>
          <p:cNvSpPr/>
          <p:nvPr/>
        </p:nvSpPr>
        <p:spPr>
          <a:xfrm>
            <a:off x="1028700" y="884039"/>
            <a:ext cx="16230600" cy="8374261"/>
          </a:xfrm>
          <a:custGeom>
            <a:rect b="b" l="l" r="r" t="t"/>
            <a:pathLst>
              <a:path extrusionOk="0" h="8374261" w="16230600">
                <a:moveTo>
                  <a:pt x="0" y="0"/>
                </a:moveTo>
                <a:lnTo>
                  <a:pt x="16230600" y="0"/>
                </a:lnTo>
                <a:lnTo>
                  <a:pt x="16230600" y="8374261"/>
                </a:lnTo>
                <a:lnTo>
                  <a:pt x="0" y="837426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5" name="Google Shape;665;p41"/>
          <p:cNvSpPr/>
          <p:nvPr/>
        </p:nvSpPr>
        <p:spPr>
          <a:xfrm>
            <a:off x="316067" y="8714896"/>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6" name="Google Shape;666;p41"/>
          <p:cNvSpPr/>
          <p:nvPr/>
        </p:nvSpPr>
        <p:spPr>
          <a:xfrm>
            <a:off x="16426030" y="603792"/>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7" name="Google Shape;667;p41"/>
          <p:cNvSpPr/>
          <p:nvPr/>
        </p:nvSpPr>
        <p:spPr>
          <a:xfrm>
            <a:off x="0" y="0"/>
            <a:ext cx="4168330" cy="3944302"/>
          </a:xfrm>
          <a:custGeom>
            <a:rect b="b" l="l" r="r" t="t"/>
            <a:pathLst>
              <a:path extrusionOk="0" h="5259070" w="5557774">
                <a:moveTo>
                  <a:pt x="0" y="0"/>
                </a:moveTo>
                <a:lnTo>
                  <a:pt x="5557774" y="0"/>
                </a:lnTo>
                <a:lnTo>
                  <a:pt x="5557774" y="5259070"/>
                </a:lnTo>
                <a:lnTo>
                  <a:pt x="0" y="5259070"/>
                </a:lnTo>
                <a:lnTo>
                  <a:pt x="0" y="0"/>
                </a:lnTo>
                <a:close/>
              </a:path>
            </a:pathLst>
          </a:custGeom>
          <a:blipFill rotWithShape="1">
            <a:blip r:embed="rId7">
              <a:alphaModFix/>
            </a:blip>
            <a:stretch>
              <a:fillRect b="0" l="-24" r="-2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8" name="Google Shape;668;p41"/>
          <p:cNvSpPr/>
          <p:nvPr/>
        </p:nvSpPr>
        <p:spPr>
          <a:xfrm>
            <a:off x="5836121" y="2429926"/>
            <a:ext cx="6615758" cy="6284970"/>
          </a:xfrm>
          <a:custGeom>
            <a:rect b="b" l="l" r="r" t="t"/>
            <a:pathLst>
              <a:path extrusionOk="0" h="6284970" w="6615758">
                <a:moveTo>
                  <a:pt x="0" y="0"/>
                </a:moveTo>
                <a:lnTo>
                  <a:pt x="6615758" y="0"/>
                </a:lnTo>
                <a:lnTo>
                  <a:pt x="6615758" y="6284970"/>
                </a:lnTo>
                <a:lnTo>
                  <a:pt x="0" y="6284970"/>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9" name="Google Shape;669;p41"/>
          <p:cNvSpPr txBox="1"/>
          <p:nvPr/>
        </p:nvSpPr>
        <p:spPr>
          <a:xfrm>
            <a:off x="2841425" y="1284149"/>
            <a:ext cx="12605150" cy="687998"/>
          </a:xfrm>
          <a:prstGeom prst="rect">
            <a:avLst/>
          </a:prstGeom>
          <a:noFill/>
          <a:ln>
            <a:noFill/>
          </a:ln>
        </p:spPr>
        <p:txBody>
          <a:bodyPr anchorCtr="0" anchor="t" bIns="0" lIns="0" spcFirstLastPara="1" rIns="0" wrap="square" tIns="0">
            <a:spAutoFit/>
          </a:bodyPr>
          <a:lstStyle/>
          <a:p>
            <a:pPr indent="0" lvl="0" marL="0" marR="0" rtl="0" algn="ctr">
              <a:lnSpc>
                <a:spcPct val="139995"/>
              </a:lnSpc>
              <a:spcBef>
                <a:spcPts val="0"/>
              </a:spcBef>
              <a:spcAft>
                <a:spcPts val="0"/>
              </a:spcAft>
              <a:buNone/>
            </a:pPr>
            <a:r>
              <a:rPr b="1" lang="en-US" sz="4038">
                <a:solidFill>
                  <a:srgbClr val="FFFFFF"/>
                </a:solidFill>
                <a:latin typeface="Arial"/>
                <a:ea typeface="Arial"/>
                <a:cs typeface="Arial"/>
                <a:sym typeface="Arial"/>
              </a:rPr>
              <a:t>Class diagram</a:t>
            </a:r>
            <a:endParaRP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182" name="Shape 182"/>
        <p:cNvGrpSpPr/>
        <p:nvPr/>
      </p:nvGrpSpPr>
      <p:grpSpPr>
        <a:xfrm>
          <a:off x="0" y="0"/>
          <a:ext cx="0" cy="0"/>
          <a:chOff x="0" y="0"/>
          <a:chExt cx="0" cy="0"/>
        </a:xfrm>
      </p:grpSpPr>
      <p:sp>
        <p:nvSpPr>
          <p:cNvPr id="183" name="Google Shape;183;p15"/>
          <p:cNvSpPr/>
          <p:nvPr/>
        </p:nvSpPr>
        <p:spPr>
          <a:xfrm>
            <a:off x="-2497045" y="-593511"/>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 name="Google Shape;184;p15"/>
          <p:cNvSpPr/>
          <p:nvPr/>
        </p:nvSpPr>
        <p:spPr>
          <a:xfrm flipH="1">
            <a:off x="9979452" y="-5935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 name="Google Shape;185;p15"/>
          <p:cNvSpPr/>
          <p:nvPr/>
        </p:nvSpPr>
        <p:spPr>
          <a:xfrm>
            <a:off x="561504" y="9500761"/>
            <a:ext cx="17165003" cy="1123473"/>
          </a:xfrm>
          <a:custGeom>
            <a:rect b="b" l="l" r="r" t="t"/>
            <a:pathLst>
              <a:path extrusionOk="0" h="1497965" w="22886670">
                <a:moveTo>
                  <a:pt x="0" y="0"/>
                </a:moveTo>
                <a:lnTo>
                  <a:pt x="22886670" y="0"/>
                </a:lnTo>
                <a:lnTo>
                  <a:pt x="22886670" y="1497965"/>
                </a:lnTo>
                <a:lnTo>
                  <a:pt x="0" y="1497965"/>
                </a:lnTo>
                <a:lnTo>
                  <a:pt x="0" y="0"/>
                </a:lnTo>
                <a:close/>
              </a:path>
            </a:pathLst>
          </a:custGeom>
          <a:blipFill rotWithShape="1">
            <a:blip r:embed="rId4">
              <a:alphaModFix/>
            </a:blip>
            <a:stretch>
              <a:fillRect b="0" l="-1628" r="-162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 name="Google Shape;186;p15"/>
          <p:cNvSpPr/>
          <p:nvPr/>
        </p:nvSpPr>
        <p:spPr>
          <a:xfrm>
            <a:off x="561504" y="416360"/>
            <a:ext cx="17164992" cy="9084401"/>
          </a:xfrm>
          <a:custGeom>
            <a:rect b="b" l="l" r="r" t="t"/>
            <a:pathLst>
              <a:path extrusionOk="0" h="9084401" w="17164992">
                <a:moveTo>
                  <a:pt x="0" y="0"/>
                </a:moveTo>
                <a:lnTo>
                  <a:pt x="17164992" y="0"/>
                </a:lnTo>
                <a:lnTo>
                  <a:pt x="17164992" y="9084401"/>
                </a:lnTo>
                <a:lnTo>
                  <a:pt x="0" y="908440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 name="Google Shape;187;p15"/>
          <p:cNvSpPr/>
          <p:nvPr/>
        </p:nvSpPr>
        <p:spPr>
          <a:xfrm>
            <a:off x="2230772" y="2819170"/>
            <a:ext cx="2653018" cy="2653018"/>
          </a:xfrm>
          <a:custGeom>
            <a:rect b="b" l="l" r="r" t="t"/>
            <a:pathLst>
              <a:path extrusionOk="0" h="2653018" w="2653018">
                <a:moveTo>
                  <a:pt x="0" y="0"/>
                </a:moveTo>
                <a:lnTo>
                  <a:pt x="2653018" y="0"/>
                </a:lnTo>
                <a:lnTo>
                  <a:pt x="2653018" y="2653018"/>
                </a:lnTo>
                <a:lnTo>
                  <a:pt x="0" y="2653018"/>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 name="Google Shape;188;p15"/>
          <p:cNvSpPr/>
          <p:nvPr/>
        </p:nvSpPr>
        <p:spPr>
          <a:xfrm>
            <a:off x="228853" y="9258300"/>
            <a:ext cx="1441228" cy="859346"/>
          </a:xfrm>
          <a:custGeom>
            <a:rect b="b" l="l" r="r" t="t"/>
            <a:pathLst>
              <a:path extrusionOk="0" h="1145794" w="1921637">
                <a:moveTo>
                  <a:pt x="0" y="0"/>
                </a:moveTo>
                <a:lnTo>
                  <a:pt x="1921637" y="0"/>
                </a:lnTo>
                <a:lnTo>
                  <a:pt x="1921637" y="1145794"/>
                </a:lnTo>
                <a:lnTo>
                  <a:pt x="0" y="1145794"/>
                </a:lnTo>
                <a:lnTo>
                  <a:pt x="0" y="0"/>
                </a:lnTo>
                <a:close/>
              </a:path>
            </a:pathLst>
          </a:custGeom>
          <a:blipFill rotWithShape="1">
            <a:blip r:embed="rId7">
              <a:alphaModFix/>
            </a:blip>
            <a:stretch>
              <a:fillRect b="0" l="-65" r="-65"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 name="Google Shape;189;p15"/>
          <p:cNvSpPr/>
          <p:nvPr/>
        </p:nvSpPr>
        <p:spPr>
          <a:xfrm>
            <a:off x="16538678" y="169359"/>
            <a:ext cx="1441228" cy="859346"/>
          </a:xfrm>
          <a:custGeom>
            <a:rect b="b" l="l" r="r" t="t"/>
            <a:pathLst>
              <a:path extrusionOk="0" h="1145794" w="1921637">
                <a:moveTo>
                  <a:pt x="0" y="0"/>
                </a:moveTo>
                <a:lnTo>
                  <a:pt x="1921637" y="0"/>
                </a:lnTo>
                <a:lnTo>
                  <a:pt x="1921637" y="1145794"/>
                </a:lnTo>
                <a:lnTo>
                  <a:pt x="0" y="1145794"/>
                </a:lnTo>
                <a:lnTo>
                  <a:pt x="0" y="0"/>
                </a:lnTo>
                <a:close/>
              </a:path>
            </a:pathLst>
          </a:custGeom>
          <a:blipFill rotWithShape="1">
            <a:blip r:embed="rId7">
              <a:alphaModFix/>
            </a:blip>
            <a:stretch>
              <a:fillRect b="0" l="-65" r="-65"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 name="Google Shape;190;p15"/>
          <p:cNvSpPr/>
          <p:nvPr/>
        </p:nvSpPr>
        <p:spPr>
          <a:xfrm>
            <a:off x="7817491" y="2819170"/>
            <a:ext cx="2653018" cy="2653018"/>
          </a:xfrm>
          <a:custGeom>
            <a:rect b="b" l="l" r="r" t="t"/>
            <a:pathLst>
              <a:path extrusionOk="0" h="2653018" w="2653018">
                <a:moveTo>
                  <a:pt x="0" y="0"/>
                </a:moveTo>
                <a:lnTo>
                  <a:pt x="2653018" y="0"/>
                </a:lnTo>
                <a:lnTo>
                  <a:pt x="2653018" y="2653018"/>
                </a:lnTo>
                <a:lnTo>
                  <a:pt x="0" y="2653018"/>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 name="Google Shape;191;p15"/>
          <p:cNvSpPr/>
          <p:nvPr/>
        </p:nvSpPr>
        <p:spPr>
          <a:xfrm>
            <a:off x="13404209" y="2819170"/>
            <a:ext cx="2653018" cy="2653018"/>
          </a:xfrm>
          <a:custGeom>
            <a:rect b="b" l="l" r="r" t="t"/>
            <a:pathLst>
              <a:path extrusionOk="0" h="2653018" w="2653018">
                <a:moveTo>
                  <a:pt x="0" y="0"/>
                </a:moveTo>
                <a:lnTo>
                  <a:pt x="2653018" y="0"/>
                </a:lnTo>
                <a:lnTo>
                  <a:pt x="2653018" y="2653018"/>
                </a:lnTo>
                <a:lnTo>
                  <a:pt x="0" y="2653018"/>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 name="Google Shape;192;p15"/>
          <p:cNvSpPr txBox="1"/>
          <p:nvPr/>
        </p:nvSpPr>
        <p:spPr>
          <a:xfrm>
            <a:off x="1855491" y="999621"/>
            <a:ext cx="14577018" cy="1219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F4C624"/>
                </a:solidFill>
                <a:latin typeface="Anton"/>
                <a:ea typeface="Anton"/>
                <a:cs typeface="Anton"/>
                <a:sym typeface="Anton"/>
              </a:rPr>
              <a:t>THIS IS OUR TEAM</a:t>
            </a:r>
            <a:endParaRPr/>
          </a:p>
        </p:txBody>
      </p:sp>
      <p:sp>
        <p:nvSpPr>
          <p:cNvPr id="193" name="Google Shape;193;p15"/>
          <p:cNvSpPr txBox="1"/>
          <p:nvPr/>
        </p:nvSpPr>
        <p:spPr>
          <a:xfrm>
            <a:off x="7217469" y="5727471"/>
            <a:ext cx="3853062" cy="1613535"/>
          </a:xfrm>
          <a:prstGeom prst="rect">
            <a:avLst/>
          </a:prstGeom>
          <a:noFill/>
          <a:ln>
            <a:noFill/>
          </a:ln>
        </p:spPr>
        <p:txBody>
          <a:bodyPr anchorCtr="0" anchor="t" bIns="0" lIns="0" spcFirstLastPara="1" rIns="0" wrap="square" tIns="0">
            <a:spAutoFit/>
          </a:bodyPr>
          <a:lstStyle/>
          <a:p>
            <a:pPr indent="0" lvl="0" marL="0" marR="0" rtl="0" algn="ctr">
              <a:lnSpc>
                <a:spcPct val="144000"/>
              </a:lnSpc>
              <a:spcBef>
                <a:spcPts val="0"/>
              </a:spcBef>
              <a:spcAft>
                <a:spcPts val="0"/>
              </a:spcAft>
              <a:buNone/>
            </a:pPr>
            <a:r>
              <a:rPr b="1" lang="en-US" sz="3000">
                <a:solidFill>
                  <a:srgbClr val="FFFFFF"/>
                </a:solidFill>
                <a:latin typeface="Quicksand"/>
                <a:ea typeface="Quicksand"/>
                <a:cs typeface="Quicksand"/>
                <a:sym typeface="Quicksand"/>
              </a:rPr>
              <a:t>Gracia Betty Jebaraj Daniel</a:t>
            </a:r>
            <a:endParaRPr/>
          </a:p>
          <a:p>
            <a:pPr indent="0" lvl="0" marL="0" marR="0" rtl="0" algn="ctr">
              <a:lnSpc>
                <a:spcPct val="144000"/>
              </a:lnSpc>
              <a:spcBef>
                <a:spcPts val="0"/>
              </a:spcBef>
              <a:spcAft>
                <a:spcPts val="0"/>
              </a:spcAft>
              <a:buNone/>
            </a:pPr>
            <a:r>
              <a:t/>
            </a:r>
            <a:endParaRPr b="1" sz="3000">
              <a:solidFill>
                <a:srgbClr val="FFFFFF"/>
              </a:solidFill>
              <a:latin typeface="Quicksand"/>
              <a:ea typeface="Quicksand"/>
              <a:cs typeface="Quicksand"/>
              <a:sym typeface="Quicksand"/>
            </a:endParaRPr>
          </a:p>
        </p:txBody>
      </p:sp>
      <p:sp>
        <p:nvSpPr>
          <p:cNvPr id="194" name="Google Shape;194;p15"/>
          <p:cNvSpPr txBox="1"/>
          <p:nvPr/>
        </p:nvSpPr>
        <p:spPr>
          <a:xfrm>
            <a:off x="12804187" y="5688844"/>
            <a:ext cx="3853062" cy="1070610"/>
          </a:xfrm>
          <a:prstGeom prst="rect">
            <a:avLst/>
          </a:prstGeom>
          <a:noFill/>
          <a:ln>
            <a:noFill/>
          </a:ln>
        </p:spPr>
        <p:txBody>
          <a:bodyPr anchorCtr="0" anchor="t" bIns="0" lIns="0" spcFirstLastPara="1" rIns="0" wrap="square" tIns="0">
            <a:spAutoFit/>
          </a:bodyPr>
          <a:lstStyle/>
          <a:p>
            <a:pPr indent="0" lvl="0" marL="0" marR="0" rtl="0" algn="ctr">
              <a:lnSpc>
                <a:spcPct val="144000"/>
              </a:lnSpc>
              <a:spcBef>
                <a:spcPts val="0"/>
              </a:spcBef>
              <a:spcAft>
                <a:spcPts val="0"/>
              </a:spcAft>
              <a:buNone/>
            </a:pPr>
            <a:r>
              <a:rPr b="1" lang="en-US" sz="3000">
                <a:solidFill>
                  <a:srgbClr val="FFFFFF"/>
                </a:solidFill>
                <a:latin typeface="Quicksand"/>
                <a:ea typeface="Quicksand"/>
                <a:cs typeface="Quicksand"/>
                <a:sym typeface="Quicksand"/>
              </a:rPr>
              <a:t>Tejaswini Kandyala</a:t>
            </a:r>
            <a:endParaRPr/>
          </a:p>
          <a:p>
            <a:pPr indent="0" lvl="0" marL="0" marR="0" rtl="0" algn="ctr">
              <a:lnSpc>
                <a:spcPct val="144000"/>
              </a:lnSpc>
              <a:spcBef>
                <a:spcPts val="0"/>
              </a:spcBef>
              <a:spcAft>
                <a:spcPts val="0"/>
              </a:spcAft>
              <a:buNone/>
            </a:pPr>
            <a:r>
              <a:t/>
            </a:r>
            <a:endParaRPr b="1" sz="3000">
              <a:solidFill>
                <a:srgbClr val="FFFFFF"/>
              </a:solidFill>
              <a:latin typeface="Quicksand"/>
              <a:ea typeface="Quicksand"/>
              <a:cs typeface="Quicksand"/>
              <a:sym typeface="Quicksand"/>
            </a:endParaRPr>
          </a:p>
        </p:txBody>
      </p:sp>
      <p:sp>
        <p:nvSpPr>
          <p:cNvPr id="195" name="Google Shape;195;p15"/>
          <p:cNvSpPr txBox="1"/>
          <p:nvPr/>
        </p:nvSpPr>
        <p:spPr>
          <a:xfrm>
            <a:off x="7217469" y="6927094"/>
            <a:ext cx="3853062" cy="571500"/>
          </a:xfrm>
          <a:prstGeom prst="rect">
            <a:avLst/>
          </a:prstGeom>
          <a:noFill/>
          <a:ln>
            <a:noFill/>
          </a:ln>
        </p:spPr>
        <p:txBody>
          <a:bodyPr anchorCtr="0" anchor="t" bIns="0" lIns="0" spcFirstLastPara="1" rIns="0" wrap="square" tIns="0">
            <a:spAutoFit/>
          </a:bodyPr>
          <a:lstStyle/>
          <a:p>
            <a:pPr indent="0" lvl="0" marL="0" marR="0" rtl="0" algn="ctr">
              <a:lnSpc>
                <a:spcPct val="144000"/>
              </a:lnSpc>
              <a:spcBef>
                <a:spcPts val="0"/>
              </a:spcBef>
              <a:spcAft>
                <a:spcPts val="0"/>
              </a:spcAft>
              <a:buNone/>
            </a:pPr>
            <a:r>
              <a:rPr lang="en-US" sz="1800">
                <a:solidFill>
                  <a:srgbClr val="FFFFFF"/>
                </a:solidFill>
                <a:latin typeface="Quicksand"/>
                <a:ea typeface="Quicksand"/>
                <a:cs typeface="Quicksand"/>
                <a:sym typeface="Quicksand"/>
              </a:rPr>
              <a:t>Frontend Developer &amp; UI/UX Designer</a:t>
            </a:r>
            <a:endParaRPr/>
          </a:p>
        </p:txBody>
      </p:sp>
      <p:sp>
        <p:nvSpPr>
          <p:cNvPr id="196" name="Google Shape;196;p15"/>
          <p:cNvSpPr txBox="1"/>
          <p:nvPr/>
        </p:nvSpPr>
        <p:spPr>
          <a:xfrm>
            <a:off x="12804187" y="6341890"/>
            <a:ext cx="3853062" cy="304800"/>
          </a:xfrm>
          <a:prstGeom prst="rect">
            <a:avLst/>
          </a:prstGeom>
          <a:noFill/>
          <a:ln>
            <a:noFill/>
          </a:ln>
        </p:spPr>
        <p:txBody>
          <a:bodyPr anchorCtr="0" anchor="t" bIns="0" lIns="0" spcFirstLastPara="1" rIns="0" wrap="square" tIns="0">
            <a:spAutoFit/>
          </a:bodyPr>
          <a:lstStyle/>
          <a:p>
            <a:pPr indent="0" lvl="0" marL="0" marR="0" rtl="0" algn="ctr">
              <a:lnSpc>
                <a:spcPct val="144000"/>
              </a:lnSpc>
              <a:spcBef>
                <a:spcPts val="0"/>
              </a:spcBef>
              <a:spcAft>
                <a:spcPts val="0"/>
              </a:spcAft>
              <a:buNone/>
            </a:pPr>
            <a:r>
              <a:rPr lang="en-US" sz="1800">
                <a:solidFill>
                  <a:srgbClr val="FFFFFF"/>
                </a:solidFill>
                <a:latin typeface="Quicksand"/>
                <a:ea typeface="Quicksand"/>
                <a:cs typeface="Quicksand"/>
                <a:sym typeface="Quicksand"/>
              </a:rPr>
              <a:t>Frontend Developer </a:t>
            </a:r>
            <a:endParaRPr/>
          </a:p>
        </p:txBody>
      </p:sp>
      <p:sp>
        <p:nvSpPr>
          <p:cNvPr id="197" name="Google Shape;197;p15"/>
          <p:cNvSpPr/>
          <p:nvPr/>
        </p:nvSpPr>
        <p:spPr>
          <a:xfrm>
            <a:off x="8734135" y="1788471"/>
            <a:ext cx="9087582" cy="3829467"/>
          </a:xfrm>
          <a:custGeom>
            <a:rect b="b" l="l" r="r" t="t"/>
            <a:pathLst>
              <a:path extrusionOk="0" h="2644394" w="6275324">
                <a:moveTo>
                  <a:pt x="0" y="0"/>
                </a:moveTo>
                <a:lnTo>
                  <a:pt x="6275324" y="0"/>
                </a:lnTo>
                <a:lnTo>
                  <a:pt x="6275324" y="2644394"/>
                </a:lnTo>
                <a:lnTo>
                  <a:pt x="0" y="2644394"/>
                </a:lnTo>
                <a:lnTo>
                  <a:pt x="0" y="0"/>
                </a:lnTo>
                <a:close/>
              </a:path>
            </a:pathLst>
          </a:custGeom>
          <a:blipFill rotWithShape="1">
            <a:blip r:embed="rId8">
              <a:alphaModFix/>
            </a:blip>
            <a:stretch>
              <a:fillRect b="-145035" l="0" r="0" t="-7135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 name="Google Shape;198;p15"/>
          <p:cNvSpPr/>
          <p:nvPr/>
        </p:nvSpPr>
        <p:spPr>
          <a:xfrm>
            <a:off x="1741698" y="2377767"/>
            <a:ext cx="3456310" cy="3240244"/>
          </a:xfrm>
          <a:custGeom>
            <a:rect b="b" l="l" r="r" t="t"/>
            <a:pathLst>
              <a:path extrusionOk="0" h="5230818" w="5579618">
                <a:moveTo>
                  <a:pt x="0" y="0"/>
                </a:moveTo>
                <a:lnTo>
                  <a:pt x="5579618" y="0"/>
                </a:lnTo>
                <a:lnTo>
                  <a:pt x="5579618" y="5230818"/>
                </a:lnTo>
                <a:lnTo>
                  <a:pt x="0" y="5230818"/>
                </a:lnTo>
                <a:lnTo>
                  <a:pt x="0" y="0"/>
                </a:lnTo>
                <a:close/>
              </a:path>
            </a:pathLst>
          </a:custGeom>
          <a:blipFill rotWithShape="1">
            <a:blip r:embed="rId9">
              <a:alphaModFix/>
            </a:blip>
            <a:stretch>
              <a:fillRect b="-35869" l="0" r="0" t="-3587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 name="Google Shape;199;p15"/>
          <p:cNvSpPr txBox="1"/>
          <p:nvPr/>
        </p:nvSpPr>
        <p:spPr>
          <a:xfrm>
            <a:off x="1670096" y="5727471"/>
            <a:ext cx="3853062" cy="1070610"/>
          </a:xfrm>
          <a:prstGeom prst="rect">
            <a:avLst/>
          </a:prstGeom>
          <a:noFill/>
          <a:ln>
            <a:noFill/>
          </a:ln>
        </p:spPr>
        <p:txBody>
          <a:bodyPr anchorCtr="0" anchor="t" bIns="0" lIns="0" spcFirstLastPara="1" rIns="0" wrap="square" tIns="0">
            <a:spAutoFit/>
          </a:bodyPr>
          <a:lstStyle/>
          <a:p>
            <a:pPr indent="0" lvl="0" marL="0" marR="0" rtl="0" algn="ctr">
              <a:lnSpc>
                <a:spcPct val="144000"/>
              </a:lnSpc>
              <a:spcBef>
                <a:spcPts val="0"/>
              </a:spcBef>
              <a:spcAft>
                <a:spcPts val="0"/>
              </a:spcAft>
              <a:buNone/>
            </a:pPr>
            <a:r>
              <a:rPr b="1" lang="en-US" sz="3000">
                <a:solidFill>
                  <a:srgbClr val="FFFFFF"/>
                </a:solidFill>
                <a:latin typeface="Quicksand"/>
                <a:ea typeface="Quicksand"/>
                <a:cs typeface="Quicksand"/>
                <a:sym typeface="Quicksand"/>
              </a:rPr>
              <a:t>Helloween James</a:t>
            </a:r>
            <a:endParaRPr/>
          </a:p>
          <a:p>
            <a:pPr indent="0" lvl="0" marL="0" marR="0" rtl="0" algn="ctr">
              <a:lnSpc>
                <a:spcPct val="144000"/>
              </a:lnSpc>
              <a:spcBef>
                <a:spcPts val="0"/>
              </a:spcBef>
              <a:spcAft>
                <a:spcPts val="0"/>
              </a:spcAft>
              <a:buNone/>
            </a:pPr>
            <a:r>
              <a:t/>
            </a:r>
            <a:endParaRPr b="1" sz="3000">
              <a:solidFill>
                <a:srgbClr val="FFFFFF"/>
              </a:solidFill>
              <a:latin typeface="Quicksand"/>
              <a:ea typeface="Quicksand"/>
              <a:cs typeface="Quicksand"/>
              <a:sym typeface="Quicksand"/>
            </a:endParaRPr>
          </a:p>
        </p:txBody>
      </p:sp>
      <p:sp>
        <p:nvSpPr>
          <p:cNvPr id="200" name="Google Shape;200;p15"/>
          <p:cNvSpPr txBox="1"/>
          <p:nvPr/>
        </p:nvSpPr>
        <p:spPr>
          <a:xfrm>
            <a:off x="1630750" y="6267538"/>
            <a:ext cx="3853062" cy="571500"/>
          </a:xfrm>
          <a:prstGeom prst="rect">
            <a:avLst/>
          </a:prstGeom>
          <a:noFill/>
          <a:ln>
            <a:noFill/>
          </a:ln>
        </p:spPr>
        <p:txBody>
          <a:bodyPr anchorCtr="0" anchor="t" bIns="0" lIns="0" spcFirstLastPara="1" rIns="0" wrap="square" tIns="0">
            <a:spAutoFit/>
          </a:bodyPr>
          <a:lstStyle/>
          <a:p>
            <a:pPr indent="0" lvl="0" marL="0" marR="0" rtl="0" algn="ctr">
              <a:lnSpc>
                <a:spcPct val="144000"/>
              </a:lnSpc>
              <a:spcBef>
                <a:spcPts val="0"/>
              </a:spcBef>
              <a:spcAft>
                <a:spcPts val="0"/>
              </a:spcAft>
              <a:buNone/>
            </a:pPr>
            <a:r>
              <a:rPr lang="en-US" sz="1800">
                <a:solidFill>
                  <a:srgbClr val="FFFFFF"/>
                </a:solidFill>
                <a:latin typeface="Quicksand"/>
                <a:ea typeface="Quicksand"/>
                <a:cs typeface="Quicksand"/>
                <a:sym typeface="Quicksand"/>
              </a:rPr>
              <a:t>Project Manager &amp; Machine Learning Engineer</a:t>
            </a:r>
            <a:endParaRPr/>
          </a:p>
        </p:txBody>
      </p:sp>
      <p:pic>
        <p:nvPicPr>
          <p:cNvPr id="201" name="Google Shape;201;p15"/>
          <p:cNvPicPr preferRelativeResize="0"/>
          <p:nvPr/>
        </p:nvPicPr>
        <p:blipFill>
          <a:blip r:embed="rId10">
            <a:alphaModFix/>
          </a:blip>
          <a:stretch>
            <a:fillRect/>
          </a:stretch>
        </p:blipFill>
        <p:spPr>
          <a:xfrm>
            <a:off x="7896321" y="2296974"/>
            <a:ext cx="2504941" cy="3240225"/>
          </a:xfrm>
          <a:prstGeom prst="rect">
            <a:avLst/>
          </a:prstGeom>
          <a:noFill/>
          <a:ln>
            <a:noFill/>
          </a:ln>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677" name="Shape 677"/>
        <p:cNvGrpSpPr/>
        <p:nvPr/>
      </p:nvGrpSpPr>
      <p:grpSpPr>
        <a:xfrm>
          <a:off x="0" y="0"/>
          <a:ext cx="0" cy="0"/>
          <a:chOff x="0" y="0"/>
          <a:chExt cx="0" cy="0"/>
        </a:xfrm>
      </p:grpSpPr>
      <p:sp>
        <p:nvSpPr>
          <p:cNvPr id="678" name="Google Shape;678;p42"/>
          <p:cNvSpPr/>
          <p:nvPr/>
        </p:nvSpPr>
        <p:spPr>
          <a:xfrm>
            <a:off x="-2069919" y="-571500"/>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9" l="0" r="0" t="-1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9" name="Google Shape;679;p42"/>
          <p:cNvSpPr/>
          <p:nvPr/>
        </p:nvSpPr>
        <p:spPr>
          <a:xfrm flipH="1">
            <a:off x="9898532" y="-1792217"/>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9" l="0" r="0" t="-1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0" name="Google Shape;680;p42"/>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9" r="-28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1" name="Google Shape;681;p42"/>
          <p:cNvSpPr/>
          <p:nvPr/>
        </p:nvSpPr>
        <p:spPr>
          <a:xfrm>
            <a:off x="1028700" y="884039"/>
            <a:ext cx="16230600" cy="8374261"/>
          </a:xfrm>
          <a:custGeom>
            <a:rect b="b" l="l" r="r" t="t"/>
            <a:pathLst>
              <a:path extrusionOk="0" h="8374261" w="16230600">
                <a:moveTo>
                  <a:pt x="0" y="0"/>
                </a:moveTo>
                <a:lnTo>
                  <a:pt x="16230600" y="0"/>
                </a:lnTo>
                <a:lnTo>
                  <a:pt x="16230600" y="8374261"/>
                </a:lnTo>
                <a:lnTo>
                  <a:pt x="0" y="837426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2" name="Google Shape;682;p42"/>
          <p:cNvSpPr/>
          <p:nvPr/>
        </p:nvSpPr>
        <p:spPr>
          <a:xfrm>
            <a:off x="316067" y="8714896"/>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3" name="Google Shape;683;p42"/>
          <p:cNvSpPr/>
          <p:nvPr/>
        </p:nvSpPr>
        <p:spPr>
          <a:xfrm>
            <a:off x="16426030" y="603792"/>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4" name="Google Shape;684;p42"/>
          <p:cNvSpPr/>
          <p:nvPr/>
        </p:nvSpPr>
        <p:spPr>
          <a:xfrm>
            <a:off x="0" y="0"/>
            <a:ext cx="4168331" cy="3944303"/>
          </a:xfrm>
          <a:custGeom>
            <a:rect b="b" l="l" r="r" t="t"/>
            <a:pathLst>
              <a:path extrusionOk="0" h="5259070" w="5557774">
                <a:moveTo>
                  <a:pt x="0" y="0"/>
                </a:moveTo>
                <a:lnTo>
                  <a:pt x="5557774" y="0"/>
                </a:lnTo>
                <a:lnTo>
                  <a:pt x="5557774" y="5259070"/>
                </a:lnTo>
                <a:lnTo>
                  <a:pt x="0" y="5259070"/>
                </a:lnTo>
                <a:lnTo>
                  <a:pt x="0" y="0"/>
                </a:lnTo>
                <a:close/>
              </a:path>
            </a:pathLst>
          </a:custGeom>
          <a:blipFill rotWithShape="1">
            <a:blip r:embed="rId7">
              <a:alphaModFix/>
            </a:blip>
            <a:stretch>
              <a:fillRect b="0" l="-19" r="-2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5" name="Google Shape;685;p42"/>
          <p:cNvSpPr txBox="1"/>
          <p:nvPr/>
        </p:nvSpPr>
        <p:spPr>
          <a:xfrm>
            <a:off x="3837250" y="3008400"/>
            <a:ext cx="11195700" cy="4834200"/>
          </a:xfrm>
          <a:prstGeom prst="rect">
            <a:avLst/>
          </a:prstGeom>
          <a:noFill/>
          <a:ln>
            <a:noFill/>
          </a:ln>
        </p:spPr>
        <p:txBody>
          <a:bodyPr anchorCtr="0" anchor="t" bIns="91425" lIns="91425" spcFirstLastPara="1" rIns="91425" wrap="square" tIns="91425">
            <a:noAutofit/>
          </a:bodyPr>
          <a:lstStyle/>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In Sprint 1, we enabled real-time weather data input, location auto-detection, a user-friendly display, and mobile responsiveness, integrating a weather API with error handling for accurate, accessible information.</a:t>
            </a:r>
            <a:endParaRPr sz="3200">
              <a:solidFill>
                <a:schemeClr val="lt1"/>
              </a:solidFill>
              <a:latin typeface="Calibri"/>
              <a:ea typeface="Calibri"/>
              <a:cs typeface="Calibri"/>
              <a:sym typeface="Calibri"/>
            </a:endParaRPr>
          </a:p>
        </p:txBody>
      </p:sp>
      <p:sp>
        <p:nvSpPr>
          <p:cNvPr id="686" name="Google Shape;686;p42"/>
          <p:cNvSpPr txBox="1"/>
          <p:nvPr/>
        </p:nvSpPr>
        <p:spPr>
          <a:xfrm>
            <a:off x="3550504" y="1418050"/>
            <a:ext cx="11187000" cy="1108200"/>
          </a:xfrm>
          <a:prstGeom prst="rect">
            <a:avLst/>
          </a:prstGeom>
          <a:noFill/>
          <a:ln>
            <a:noFill/>
          </a:ln>
        </p:spPr>
        <p:txBody>
          <a:bodyPr anchorCtr="0" anchor="t" bIns="0" lIns="0" spcFirstLastPara="1" rIns="0" wrap="square" tIns="0">
            <a:spAutoFit/>
          </a:bodyPr>
          <a:lstStyle/>
          <a:p>
            <a:pPr indent="0" lvl="0" marL="0" marR="0" rtl="0" algn="ctr">
              <a:lnSpc>
                <a:spcPct val="119988"/>
              </a:lnSpc>
              <a:spcBef>
                <a:spcPts val="0"/>
              </a:spcBef>
              <a:spcAft>
                <a:spcPts val="0"/>
              </a:spcAft>
              <a:buNone/>
            </a:pPr>
            <a:r>
              <a:rPr lang="en-US" sz="7199">
                <a:solidFill>
                  <a:srgbClr val="F4C624"/>
                </a:solidFill>
                <a:latin typeface="Anton"/>
                <a:ea typeface="Anton"/>
                <a:cs typeface="Anton"/>
                <a:sym typeface="Anton"/>
              </a:rPr>
              <a:t>Sprint 1 Recap</a:t>
            </a:r>
            <a:endParaRP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694" name="Shape 694"/>
        <p:cNvGrpSpPr/>
        <p:nvPr/>
      </p:nvGrpSpPr>
      <p:grpSpPr>
        <a:xfrm>
          <a:off x="0" y="0"/>
          <a:ext cx="0" cy="0"/>
          <a:chOff x="0" y="0"/>
          <a:chExt cx="0" cy="0"/>
        </a:xfrm>
      </p:grpSpPr>
      <p:sp>
        <p:nvSpPr>
          <p:cNvPr id="695" name="Google Shape;695;p43"/>
          <p:cNvSpPr/>
          <p:nvPr/>
        </p:nvSpPr>
        <p:spPr>
          <a:xfrm>
            <a:off x="-2497045" y="-593502"/>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6" name="Google Shape;696;p43"/>
          <p:cNvSpPr/>
          <p:nvPr/>
        </p:nvSpPr>
        <p:spPr>
          <a:xfrm flipH="1">
            <a:off x="9979452" y="-5173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7" name="Google Shape;697;p43"/>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7" r="-28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8" name="Google Shape;698;p43"/>
          <p:cNvSpPr/>
          <p:nvPr/>
        </p:nvSpPr>
        <p:spPr>
          <a:xfrm>
            <a:off x="1028700" y="884039"/>
            <a:ext cx="16230600" cy="8374388"/>
          </a:xfrm>
          <a:custGeom>
            <a:rect b="b" l="l" r="r" t="t"/>
            <a:pathLst>
              <a:path extrusionOk="0" h="8374388" w="16230600">
                <a:moveTo>
                  <a:pt x="0" y="0"/>
                </a:moveTo>
                <a:lnTo>
                  <a:pt x="16230600" y="0"/>
                </a:lnTo>
                <a:lnTo>
                  <a:pt x="16230600" y="8374388"/>
                </a:lnTo>
                <a:lnTo>
                  <a:pt x="0" y="8374388"/>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9" name="Google Shape;699;p43"/>
          <p:cNvSpPr/>
          <p:nvPr/>
        </p:nvSpPr>
        <p:spPr>
          <a:xfrm>
            <a:off x="316067" y="8714896"/>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0" name="Google Shape;700;p43"/>
          <p:cNvSpPr/>
          <p:nvPr/>
        </p:nvSpPr>
        <p:spPr>
          <a:xfrm>
            <a:off x="16426030" y="603792"/>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1" name="Google Shape;701;p43"/>
          <p:cNvSpPr txBox="1"/>
          <p:nvPr/>
        </p:nvSpPr>
        <p:spPr>
          <a:xfrm>
            <a:off x="3550454" y="1019175"/>
            <a:ext cx="11187092" cy="1117700"/>
          </a:xfrm>
          <a:prstGeom prst="rect">
            <a:avLst/>
          </a:prstGeom>
          <a:noFill/>
          <a:ln>
            <a:noFill/>
          </a:ln>
        </p:spPr>
        <p:txBody>
          <a:bodyPr anchorCtr="0" anchor="t" bIns="0" lIns="0" spcFirstLastPara="1" rIns="0" wrap="square" tIns="0">
            <a:spAutoFit/>
          </a:bodyPr>
          <a:lstStyle/>
          <a:p>
            <a:pPr indent="0" lvl="0" marL="0" marR="0" rtl="0" algn="ctr">
              <a:lnSpc>
                <a:spcPct val="119988"/>
              </a:lnSpc>
              <a:spcBef>
                <a:spcPts val="0"/>
              </a:spcBef>
              <a:spcAft>
                <a:spcPts val="0"/>
              </a:spcAft>
              <a:buNone/>
            </a:pPr>
            <a:r>
              <a:rPr lang="en-US" sz="7199">
                <a:solidFill>
                  <a:srgbClr val="F4C624"/>
                </a:solidFill>
                <a:latin typeface="Anton"/>
                <a:ea typeface="Anton"/>
                <a:cs typeface="Anton"/>
                <a:sym typeface="Anton"/>
              </a:rPr>
              <a:t>Product Backlog</a:t>
            </a:r>
            <a:endParaRPr/>
          </a:p>
        </p:txBody>
      </p:sp>
      <p:graphicFrame>
        <p:nvGraphicFramePr>
          <p:cNvPr id="702" name="Google Shape;702;p43"/>
          <p:cNvGraphicFramePr/>
          <p:nvPr/>
        </p:nvGraphicFramePr>
        <p:xfrm>
          <a:off x="1397200" y="2558500"/>
          <a:ext cx="3000000" cy="3000000"/>
        </p:xfrm>
        <a:graphic>
          <a:graphicData uri="http://schemas.openxmlformats.org/drawingml/2006/table">
            <a:tbl>
              <a:tblPr>
                <a:noFill/>
                <a:tableStyleId>{965B3725-DAEF-4FF0-BD0D-19B8F0976E0F}</a:tableStyleId>
              </a:tblPr>
              <a:tblGrid>
                <a:gridCol w="3858900"/>
                <a:gridCol w="3858900"/>
                <a:gridCol w="3858900"/>
                <a:gridCol w="3858900"/>
              </a:tblGrid>
              <a:tr h="381000">
                <a:tc>
                  <a:txBody>
                    <a:bodyPr/>
                    <a:lstStyle/>
                    <a:p>
                      <a:pPr indent="0" lvl="0" marL="0" rtl="0" algn="l">
                        <a:lnSpc>
                          <a:spcPct val="115000"/>
                        </a:lnSpc>
                        <a:spcBef>
                          <a:spcPts val="0"/>
                        </a:spcBef>
                        <a:spcAft>
                          <a:spcPts val="0"/>
                        </a:spcAft>
                        <a:buNone/>
                      </a:pPr>
                      <a:r>
                        <a:rPr b="1" lang="en-US" sz="2300">
                          <a:solidFill>
                            <a:schemeClr val="lt1"/>
                          </a:solidFill>
                          <a:latin typeface="Calibri"/>
                          <a:ea typeface="Calibri"/>
                          <a:cs typeface="Calibri"/>
                          <a:sym typeface="Calibri"/>
                        </a:rPr>
                        <a:t>Story ID</a:t>
                      </a:r>
                      <a:endParaRPr b="1" sz="23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2300">
                          <a:solidFill>
                            <a:schemeClr val="lt1"/>
                          </a:solidFill>
                          <a:latin typeface="Calibri"/>
                          <a:ea typeface="Calibri"/>
                          <a:cs typeface="Calibri"/>
                          <a:sym typeface="Calibri"/>
                        </a:rPr>
                        <a:t>User Story</a:t>
                      </a:r>
                      <a:endParaRPr b="1" sz="23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2300">
                          <a:solidFill>
                            <a:schemeClr val="lt1"/>
                          </a:solidFill>
                          <a:latin typeface="Calibri"/>
                          <a:ea typeface="Calibri"/>
                          <a:cs typeface="Calibri"/>
                          <a:sym typeface="Calibri"/>
                        </a:rPr>
                        <a:t>User Benefit</a:t>
                      </a:r>
                      <a:endParaRPr b="1" sz="23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b="1" sz="2300">
                        <a:solidFill>
                          <a:schemeClr val="lt1"/>
                        </a:solidFill>
                        <a:latin typeface="Calibri"/>
                        <a:ea typeface="Calibri"/>
                        <a:cs typeface="Calibri"/>
                        <a:sym typeface="Calibri"/>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1800">
                          <a:solidFill>
                            <a:schemeClr val="lt1"/>
                          </a:solidFill>
                          <a:latin typeface="Calibri"/>
                          <a:ea typeface="Calibri"/>
                          <a:cs typeface="Calibri"/>
                          <a:sym typeface="Calibri"/>
                        </a:rPr>
                        <a:t>US 1.1</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latin typeface="Calibri"/>
                          <a:ea typeface="Calibri"/>
                          <a:cs typeface="Calibri"/>
                          <a:sym typeface="Calibri"/>
                        </a:rPr>
                        <a:t>As a weather enthusiast, I want to input my current location to get real-time weather data.</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latin typeface="Calibri"/>
                          <a:ea typeface="Calibri"/>
                          <a:cs typeface="Calibri"/>
                          <a:sym typeface="Calibri"/>
                        </a:rPr>
                        <a:t>Access real-time weather information for any chosen location.</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latin typeface="Calibri"/>
                          <a:ea typeface="Calibri"/>
                          <a:cs typeface="Calibri"/>
                          <a:sym typeface="Calibri"/>
                        </a:rPr>
                        <a:t>1. User can input location manually.</a:t>
                      </a:r>
                      <a:endParaRPr sz="1800">
                        <a:solidFill>
                          <a:schemeClr val="lt1"/>
                        </a:solidFill>
                        <a:latin typeface="Calibri"/>
                        <a:ea typeface="Calibri"/>
                        <a:cs typeface="Calibri"/>
                        <a:sym typeface="Calibri"/>
                      </a:endParaRPr>
                    </a:p>
                    <a:p>
                      <a:pPr indent="0" lvl="0" marL="0" rtl="0" algn="l">
                        <a:lnSpc>
                          <a:spcPct val="115000"/>
                        </a:lnSpc>
                        <a:spcBef>
                          <a:spcPts val="0"/>
                        </a:spcBef>
                        <a:spcAft>
                          <a:spcPts val="0"/>
                        </a:spcAft>
                        <a:buNone/>
                      </a:pPr>
                      <a:r>
                        <a:rPr lang="en-US" sz="1800">
                          <a:solidFill>
                            <a:schemeClr val="lt1"/>
                          </a:solidFill>
                          <a:latin typeface="Calibri"/>
                          <a:ea typeface="Calibri"/>
                          <a:cs typeface="Calibri"/>
                          <a:sym typeface="Calibri"/>
                        </a:rPr>
                        <a:t>2. User can choose from predefined cities.</a:t>
                      </a:r>
                      <a:endParaRPr sz="1800">
                        <a:solidFill>
                          <a:schemeClr val="lt1"/>
                        </a:solidFill>
                        <a:latin typeface="Calibri"/>
                        <a:ea typeface="Calibri"/>
                        <a:cs typeface="Calibri"/>
                        <a:sym typeface="Calibri"/>
                      </a:endParaRPr>
                    </a:p>
                    <a:p>
                      <a:pPr indent="0" lvl="0" marL="0" rtl="0" algn="l">
                        <a:lnSpc>
                          <a:spcPct val="115000"/>
                        </a:lnSpc>
                        <a:spcBef>
                          <a:spcPts val="0"/>
                        </a:spcBef>
                        <a:spcAft>
                          <a:spcPts val="0"/>
                        </a:spcAft>
                        <a:buNone/>
                      </a:pPr>
                      <a:r>
                        <a:rPr lang="en-US" sz="1800">
                          <a:solidFill>
                            <a:schemeClr val="lt1"/>
                          </a:solidFill>
                          <a:latin typeface="Calibri"/>
                          <a:ea typeface="Calibri"/>
                          <a:cs typeface="Calibri"/>
                          <a:sym typeface="Calibri"/>
                        </a:rPr>
                        <a:t>3. System displays temperature, humidity, and weather condition.</a:t>
                      </a:r>
                      <a:endParaRPr sz="1800">
                        <a:solidFill>
                          <a:schemeClr val="lt1"/>
                        </a:solidFill>
                        <a:latin typeface="Calibri"/>
                        <a:ea typeface="Calibri"/>
                        <a:cs typeface="Calibri"/>
                        <a:sym typeface="Calibri"/>
                      </a:endParaRPr>
                    </a:p>
                    <a:p>
                      <a:pPr indent="0" lvl="0" marL="0" rtl="0" algn="l">
                        <a:lnSpc>
                          <a:spcPct val="115000"/>
                        </a:lnSpc>
                        <a:spcBef>
                          <a:spcPts val="0"/>
                        </a:spcBef>
                        <a:spcAft>
                          <a:spcPts val="0"/>
                        </a:spcAft>
                        <a:buNone/>
                      </a:pPr>
                      <a:r>
                        <a:rPr lang="en-US" sz="1800">
                          <a:solidFill>
                            <a:schemeClr val="lt1"/>
                          </a:solidFill>
                          <a:latin typeface="Calibri"/>
                          <a:ea typeface="Calibri"/>
                          <a:cs typeface="Calibri"/>
                          <a:sym typeface="Calibri"/>
                        </a:rPr>
                        <a:t>4. Graceful error handling for invalid locations.</a:t>
                      </a:r>
                      <a:endParaRPr sz="1800">
                        <a:solidFill>
                          <a:schemeClr val="lt1"/>
                        </a:solidFill>
                        <a:latin typeface="Calibri"/>
                        <a:ea typeface="Calibri"/>
                        <a:cs typeface="Calibri"/>
                        <a:sym typeface="Calibri"/>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1800">
                          <a:solidFill>
                            <a:schemeClr val="lt1"/>
                          </a:solidFill>
                          <a:latin typeface="Calibri"/>
                          <a:ea typeface="Calibri"/>
                          <a:cs typeface="Calibri"/>
                          <a:sym typeface="Calibri"/>
                        </a:rPr>
                        <a:t>US 1.2</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latin typeface="Calibri"/>
                          <a:ea typeface="Calibri"/>
                          <a:cs typeface="Calibri"/>
                          <a:sym typeface="Calibri"/>
                        </a:rPr>
                        <a:t>As a business professional, I want the system to detect my location automatically to quickly get weather info.</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latin typeface="Calibri"/>
                          <a:ea typeface="Calibri"/>
                          <a:cs typeface="Calibri"/>
                          <a:sym typeface="Calibri"/>
                        </a:rPr>
                        <a:t>Save time by receiving instant, location-based weather updates.</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latin typeface="Calibri"/>
                          <a:ea typeface="Calibri"/>
                          <a:cs typeface="Calibri"/>
                          <a:sym typeface="Calibri"/>
                        </a:rPr>
                        <a:t>1. Option to enable location-based weather.</a:t>
                      </a:r>
                      <a:endParaRPr sz="1800">
                        <a:solidFill>
                          <a:schemeClr val="lt1"/>
                        </a:solidFill>
                        <a:latin typeface="Calibri"/>
                        <a:ea typeface="Calibri"/>
                        <a:cs typeface="Calibri"/>
                        <a:sym typeface="Calibri"/>
                      </a:endParaRPr>
                    </a:p>
                    <a:p>
                      <a:pPr indent="0" lvl="0" marL="0" rtl="0" algn="l">
                        <a:lnSpc>
                          <a:spcPct val="115000"/>
                        </a:lnSpc>
                        <a:spcBef>
                          <a:spcPts val="0"/>
                        </a:spcBef>
                        <a:spcAft>
                          <a:spcPts val="0"/>
                        </a:spcAft>
                        <a:buNone/>
                      </a:pPr>
                      <a:r>
                        <a:rPr lang="en-US" sz="1800">
                          <a:solidFill>
                            <a:schemeClr val="lt1"/>
                          </a:solidFill>
                          <a:latin typeface="Calibri"/>
                          <a:ea typeface="Calibri"/>
                          <a:cs typeface="Calibri"/>
                          <a:sym typeface="Calibri"/>
                        </a:rPr>
                        <a:t>2. System requests geolocation permission.</a:t>
                      </a:r>
                      <a:endParaRPr sz="1800">
                        <a:solidFill>
                          <a:schemeClr val="lt1"/>
                        </a:solidFill>
                        <a:latin typeface="Calibri"/>
                        <a:ea typeface="Calibri"/>
                        <a:cs typeface="Calibri"/>
                        <a:sym typeface="Calibri"/>
                      </a:endParaRPr>
                    </a:p>
                    <a:p>
                      <a:pPr indent="0" lvl="0" marL="0" rtl="0" algn="l">
                        <a:lnSpc>
                          <a:spcPct val="115000"/>
                        </a:lnSpc>
                        <a:spcBef>
                          <a:spcPts val="0"/>
                        </a:spcBef>
                        <a:spcAft>
                          <a:spcPts val="0"/>
                        </a:spcAft>
                        <a:buNone/>
                      </a:pPr>
                      <a:r>
                        <a:rPr lang="en-US" sz="1800">
                          <a:solidFill>
                            <a:schemeClr val="lt1"/>
                          </a:solidFill>
                          <a:latin typeface="Calibri"/>
                          <a:ea typeface="Calibri"/>
                          <a:cs typeface="Calibri"/>
                          <a:sym typeface="Calibri"/>
                        </a:rPr>
                        <a:t>3. Automatic weather data retrieval.</a:t>
                      </a:r>
                      <a:endParaRPr sz="1800">
                        <a:solidFill>
                          <a:schemeClr val="lt1"/>
                        </a:solidFill>
                        <a:latin typeface="Calibri"/>
                        <a:ea typeface="Calibri"/>
                        <a:cs typeface="Calibri"/>
                        <a:sym typeface="Calibri"/>
                      </a:endParaRPr>
                    </a:p>
                    <a:p>
                      <a:pPr indent="0" lvl="0" marL="0" rtl="0" algn="l">
                        <a:lnSpc>
                          <a:spcPct val="115000"/>
                        </a:lnSpc>
                        <a:spcBef>
                          <a:spcPts val="0"/>
                        </a:spcBef>
                        <a:spcAft>
                          <a:spcPts val="0"/>
                        </a:spcAft>
                        <a:buNone/>
                      </a:pPr>
                      <a:r>
                        <a:rPr lang="en-US" sz="1800">
                          <a:solidFill>
                            <a:schemeClr val="lt1"/>
                          </a:solidFill>
                          <a:latin typeface="Calibri"/>
                          <a:ea typeface="Calibri"/>
                          <a:cs typeface="Calibri"/>
                          <a:sym typeface="Calibri"/>
                        </a:rPr>
                        <a:t>4. Graceful handling when permission is denied.</a:t>
                      </a:r>
                      <a:endParaRPr sz="1800">
                        <a:solidFill>
                          <a:schemeClr val="lt1"/>
                        </a:solidFill>
                        <a:latin typeface="Calibri"/>
                        <a:ea typeface="Calibri"/>
                        <a:cs typeface="Calibri"/>
                        <a:sym typeface="Calibri"/>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1800">
                          <a:solidFill>
                            <a:schemeClr val="lt1"/>
                          </a:solidFill>
                          <a:latin typeface="Calibri"/>
                          <a:ea typeface="Calibri"/>
                          <a:cs typeface="Calibri"/>
                          <a:sym typeface="Calibri"/>
                        </a:rPr>
                        <a:t>US 1.3</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latin typeface="Calibri"/>
                          <a:ea typeface="Calibri"/>
                          <a:cs typeface="Calibri"/>
                          <a:sym typeface="Calibri"/>
                        </a:rPr>
                        <a:t>As a traveler, I want to see basic weather details clearly on the homepage.</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latin typeface="Calibri"/>
                          <a:ea typeface="Calibri"/>
                          <a:cs typeface="Calibri"/>
                          <a:sym typeface="Calibri"/>
                        </a:rPr>
                        <a:t>View essential weather info at a glance while on the go.</a:t>
                      </a:r>
                      <a:endParaRPr sz="18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latin typeface="Calibri"/>
                          <a:ea typeface="Calibri"/>
                          <a:cs typeface="Calibri"/>
                          <a:sym typeface="Calibri"/>
                        </a:rPr>
                        <a:t>1. Temperature, humidity, wind speed, and weather condition are displayed clearly.</a:t>
                      </a:r>
                      <a:endParaRPr sz="1800">
                        <a:solidFill>
                          <a:schemeClr val="lt1"/>
                        </a:solidFill>
                        <a:latin typeface="Calibri"/>
                        <a:ea typeface="Calibri"/>
                        <a:cs typeface="Calibri"/>
                        <a:sym typeface="Calibri"/>
                      </a:endParaRPr>
                    </a:p>
                    <a:p>
                      <a:pPr indent="0" lvl="0" marL="0" rtl="0" algn="l">
                        <a:lnSpc>
                          <a:spcPct val="115000"/>
                        </a:lnSpc>
                        <a:spcBef>
                          <a:spcPts val="0"/>
                        </a:spcBef>
                        <a:spcAft>
                          <a:spcPts val="0"/>
                        </a:spcAft>
                        <a:buNone/>
                      </a:pPr>
                      <a:r>
                        <a:rPr lang="en-US" sz="1800">
                          <a:solidFill>
                            <a:schemeClr val="lt1"/>
                          </a:solidFill>
                          <a:latin typeface="Calibri"/>
                          <a:ea typeface="Calibri"/>
                          <a:cs typeface="Calibri"/>
                          <a:sym typeface="Calibri"/>
                        </a:rPr>
                        <a:t>2. Simple, user-friendly layout.</a:t>
                      </a:r>
                      <a:endParaRPr sz="1800">
                        <a:solidFill>
                          <a:schemeClr val="lt1"/>
                        </a:solidFill>
                        <a:latin typeface="Calibri"/>
                        <a:ea typeface="Calibri"/>
                        <a:cs typeface="Calibri"/>
                        <a:sym typeface="Calibri"/>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
        <p:nvSpPr>
          <p:cNvPr id="703" name="Google Shape;703;p43"/>
          <p:cNvSpPr txBox="1"/>
          <p:nvPr/>
        </p:nvSpPr>
        <p:spPr>
          <a:xfrm>
            <a:off x="13050100" y="2482300"/>
            <a:ext cx="3288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solidFill>
                  <a:schemeClr val="lt1"/>
                </a:solidFill>
                <a:latin typeface="Calibri"/>
                <a:ea typeface="Calibri"/>
                <a:cs typeface="Calibri"/>
                <a:sym typeface="Calibri"/>
              </a:rPr>
              <a:t>Acceptance </a:t>
            </a:r>
            <a:r>
              <a:rPr b="1" lang="en-US" sz="2300">
                <a:solidFill>
                  <a:schemeClr val="lt1"/>
                </a:solidFill>
                <a:latin typeface="Calibri"/>
                <a:ea typeface="Calibri"/>
                <a:cs typeface="Calibri"/>
                <a:sym typeface="Calibri"/>
              </a:rPr>
              <a:t>Criteria</a:t>
            </a:r>
            <a:endParaRPr b="1" sz="2300">
              <a:solidFill>
                <a:schemeClr val="lt1"/>
              </a:solidFill>
              <a:latin typeface="Calibri"/>
              <a:ea typeface="Calibri"/>
              <a:cs typeface="Calibri"/>
              <a:sym typeface="Calibri"/>
            </a:endParaRP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711" name="Shape 711"/>
        <p:cNvGrpSpPr/>
        <p:nvPr/>
      </p:nvGrpSpPr>
      <p:grpSpPr>
        <a:xfrm>
          <a:off x="0" y="0"/>
          <a:ext cx="0" cy="0"/>
          <a:chOff x="0" y="0"/>
          <a:chExt cx="0" cy="0"/>
        </a:xfrm>
      </p:grpSpPr>
      <p:sp>
        <p:nvSpPr>
          <p:cNvPr id="712" name="Google Shape;712;p44"/>
          <p:cNvSpPr/>
          <p:nvPr/>
        </p:nvSpPr>
        <p:spPr>
          <a:xfrm>
            <a:off x="-2497045" y="-593502"/>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9" l="0" r="0" t="-1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3" name="Google Shape;713;p44"/>
          <p:cNvSpPr/>
          <p:nvPr/>
        </p:nvSpPr>
        <p:spPr>
          <a:xfrm flipH="1">
            <a:off x="9979452" y="-5935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9" l="0" r="0" t="-1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4" name="Google Shape;714;p44"/>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9" r="-28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5" name="Google Shape;715;p44"/>
          <p:cNvSpPr/>
          <p:nvPr/>
        </p:nvSpPr>
        <p:spPr>
          <a:xfrm>
            <a:off x="1028700" y="884039"/>
            <a:ext cx="16230600" cy="8374388"/>
          </a:xfrm>
          <a:custGeom>
            <a:rect b="b" l="l" r="r" t="t"/>
            <a:pathLst>
              <a:path extrusionOk="0" h="8374388" w="16230600">
                <a:moveTo>
                  <a:pt x="0" y="0"/>
                </a:moveTo>
                <a:lnTo>
                  <a:pt x="16230600" y="0"/>
                </a:lnTo>
                <a:lnTo>
                  <a:pt x="16230600" y="8374388"/>
                </a:lnTo>
                <a:lnTo>
                  <a:pt x="0" y="8374388"/>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6" name="Google Shape;716;p44"/>
          <p:cNvSpPr/>
          <p:nvPr/>
        </p:nvSpPr>
        <p:spPr>
          <a:xfrm>
            <a:off x="316067" y="8714896"/>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7" name="Google Shape;717;p44"/>
          <p:cNvSpPr/>
          <p:nvPr/>
        </p:nvSpPr>
        <p:spPr>
          <a:xfrm>
            <a:off x="16426030" y="603792"/>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8" name="Google Shape;718;p44"/>
          <p:cNvSpPr txBox="1"/>
          <p:nvPr/>
        </p:nvSpPr>
        <p:spPr>
          <a:xfrm>
            <a:off x="3550454" y="1019175"/>
            <a:ext cx="11187000" cy="1108200"/>
          </a:xfrm>
          <a:prstGeom prst="rect">
            <a:avLst/>
          </a:prstGeom>
          <a:noFill/>
          <a:ln>
            <a:noFill/>
          </a:ln>
        </p:spPr>
        <p:txBody>
          <a:bodyPr anchorCtr="0" anchor="t" bIns="0" lIns="0" spcFirstLastPara="1" rIns="0" wrap="square" tIns="0">
            <a:spAutoFit/>
          </a:bodyPr>
          <a:lstStyle/>
          <a:p>
            <a:pPr indent="0" lvl="0" marL="0" marR="0" rtl="0" algn="ctr">
              <a:lnSpc>
                <a:spcPct val="119988"/>
              </a:lnSpc>
              <a:spcBef>
                <a:spcPts val="0"/>
              </a:spcBef>
              <a:spcAft>
                <a:spcPts val="0"/>
              </a:spcAft>
              <a:buNone/>
            </a:pPr>
            <a:r>
              <a:rPr lang="en-US" sz="7199">
                <a:solidFill>
                  <a:srgbClr val="F4C624"/>
                </a:solidFill>
                <a:latin typeface="Anton"/>
                <a:ea typeface="Anton"/>
                <a:cs typeface="Anton"/>
                <a:sym typeface="Anton"/>
              </a:rPr>
              <a:t>Product Backlog</a:t>
            </a:r>
            <a:endParaRPr/>
          </a:p>
        </p:txBody>
      </p:sp>
      <p:graphicFrame>
        <p:nvGraphicFramePr>
          <p:cNvPr id="719" name="Google Shape;719;p44"/>
          <p:cNvGraphicFramePr/>
          <p:nvPr/>
        </p:nvGraphicFramePr>
        <p:xfrm>
          <a:off x="1397200" y="2558500"/>
          <a:ext cx="3000000" cy="3000000"/>
        </p:xfrm>
        <a:graphic>
          <a:graphicData uri="http://schemas.openxmlformats.org/drawingml/2006/table">
            <a:tbl>
              <a:tblPr>
                <a:noFill/>
                <a:tableStyleId>{965B3725-DAEF-4FF0-BD0D-19B8F0976E0F}</a:tableStyleId>
              </a:tblPr>
              <a:tblGrid>
                <a:gridCol w="3858900"/>
                <a:gridCol w="3858900"/>
                <a:gridCol w="3858900"/>
                <a:gridCol w="3858900"/>
              </a:tblGrid>
              <a:tr h="381000">
                <a:tc>
                  <a:txBody>
                    <a:bodyPr/>
                    <a:lstStyle/>
                    <a:p>
                      <a:pPr indent="0" lvl="0" marL="0" rtl="0" algn="l">
                        <a:lnSpc>
                          <a:spcPct val="115000"/>
                        </a:lnSpc>
                        <a:spcBef>
                          <a:spcPts val="0"/>
                        </a:spcBef>
                        <a:spcAft>
                          <a:spcPts val="0"/>
                        </a:spcAft>
                        <a:buNone/>
                      </a:pPr>
                      <a:r>
                        <a:rPr b="1" lang="en-US" sz="2300">
                          <a:solidFill>
                            <a:schemeClr val="lt1"/>
                          </a:solidFill>
                          <a:latin typeface="Calibri"/>
                          <a:ea typeface="Calibri"/>
                          <a:cs typeface="Calibri"/>
                          <a:sym typeface="Calibri"/>
                        </a:rPr>
                        <a:t>Story ID</a:t>
                      </a:r>
                      <a:endParaRPr b="1" sz="23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2300">
                          <a:solidFill>
                            <a:schemeClr val="lt1"/>
                          </a:solidFill>
                          <a:latin typeface="Calibri"/>
                          <a:ea typeface="Calibri"/>
                          <a:cs typeface="Calibri"/>
                          <a:sym typeface="Calibri"/>
                        </a:rPr>
                        <a:t>User Story</a:t>
                      </a:r>
                      <a:endParaRPr b="1" sz="23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2300">
                          <a:solidFill>
                            <a:schemeClr val="lt1"/>
                          </a:solidFill>
                          <a:latin typeface="Calibri"/>
                          <a:ea typeface="Calibri"/>
                          <a:cs typeface="Calibri"/>
                          <a:sym typeface="Calibri"/>
                        </a:rPr>
                        <a:t>User Benefit</a:t>
                      </a:r>
                      <a:endParaRPr b="1" sz="23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b="1" lang="en-US" sz="2300">
                          <a:solidFill>
                            <a:schemeClr val="lt1"/>
                          </a:solidFill>
                          <a:latin typeface="Calibri"/>
                          <a:ea typeface="Calibri"/>
                          <a:cs typeface="Calibri"/>
                          <a:sym typeface="Calibri"/>
                        </a:rPr>
                        <a:t>Acceptance Criteria</a:t>
                      </a:r>
                      <a:endParaRPr b="1" sz="2300">
                        <a:solidFill>
                          <a:schemeClr val="lt1"/>
                        </a:solidFill>
                        <a:latin typeface="Calibri"/>
                        <a:ea typeface="Calibri"/>
                        <a:cs typeface="Calibri"/>
                        <a:sym typeface="Calibri"/>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1800">
                          <a:solidFill>
                            <a:schemeClr val="lt1"/>
                          </a:solidFill>
                          <a:latin typeface="Calibri"/>
                          <a:ea typeface="Calibri"/>
                          <a:cs typeface="Calibri"/>
                          <a:sym typeface="Calibri"/>
                        </a:rPr>
                        <a:t>US 1.4</a:t>
                      </a:r>
                      <a:endParaRPr sz="18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latin typeface="Calibri"/>
                          <a:ea typeface="Calibri"/>
                          <a:cs typeface="Calibri"/>
                          <a:sym typeface="Calibri"/>
                        </a:rPr>
                        <a:t>As a weather enthusiast, I want to refresh weather data manually.</a:t>
                      </a:r>
                      <a:endParaRPr sz="18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latin typeface="Calibri"/>
                          <a:ea typeface="Calibri"/>
                          <a:cs typeface="Calibri"/>
                          <a:sym typeface="Calibri"/>
                        </a:rPr>
                        <a:t>Get up-to-date weather information whenever needed.</a:t>
                      </a:r>
                      <a:endParaRPr sz="18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latin typeface="Calibri"/>
                          <a:ea typeface="Calibri"/>
                          <a:cs typeface="Calibri"/>
                          <a:sym typeface="Calibri"/>
                        </a:rPr>
                        <a:t>1. Refresh button for manual data refresh.</a:t>
                      </a:r>
                      <a:endParaRPr sz="1800">
                        <a:solidFill>
                          <a:schemeClr val="lt1"/>
                        </a:solidFill>
                        <a:latin typeface="Calibri"/>
                        <a:ea typeface="Calibri"/>
                        <a:cs typeface="Calibri"/>
                        <a:sym typeface="Calibri"/>
                      </a:endParaRPr>
                    </a:p>
                    <a:p>
                      <a:pPr indent="0" lvl="0" marL="0" rtl="0" algn="l">
                        <a:lnSpc>
                          <a:spcPct val="115000"/>
                        </a:lnSpc>
                        <a:spcBef>
                          <a:spcPts val="0"/>
                        </a:spcBef>
                        <a:spcAft>
                          <a:spcPts val="0"/>
                        </a:spcAft>
                        <a:buNone/>
                      </a:pPr>
                      <a:r>
                        <a:rPr lang="en-US" sz="1800">
                          <a:solidFill>
                            <a:schemeClr val="lt1"/>
                          </a:solidFill>
                          <a:latin typeface="Calibri"/>
                          <a:ea typeface="Calibri"/>
                          <a:cs typeface="Calibri"/>
                          <a:sym typeface="Calibri"/>
                        </a:rPr>
                        <a:t>2. Latest weather information displayed.</a:t>
                      </a:r>
                      <a:endParaRPr sz="1800">
                        <a:solidFill>
                          <a:schemeClr val="lt1"/>
                        </a:solidFill>
                        <a:latin typeface="Calibri"/>
                        <a:ea typeface="Calibri"/>
                        <a:cs typeface="Calibri"/>
                        <a:sym typeface="Calibri"/>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1800">
                          <a:solidFill>
                            <a:schemeClr val="lt1"/>
                          </a:solidFill>
                          <a:latin typeface="Calibri"/>
                          <a:ea typeface="Calibri"/>
                          <a:cs typeface="Calibri"/>
                          <a:sym typeface="Calibri"/>
                        </a:rPr>
                        <a:t>US 1.5</a:t>
                      </a:r>
                      <a:endParaRPr sz="18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latin typeface="Calibri"/>
                          <a:ea typeface="Calibri"/>
                          <a:cs typeface="Calibri"/>
                          <a:sym typeface="Calibri"/>
                        </a:rPr>
                        <a:t>As a business professional, I want the website to be responsive on mobile devices.</a:t>
                      </a:r>
                      <a:endParaRPr sz="18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latin typeface="Calibri"/>
                          <a:ea typeface="Calibri"/>
                          <a:cs typeface="Calibri"/>
                          <a:sym typeface="Calibri"/>
                        </a:rPr>
                        <a:t>Access weather information comfortably on any device.</a:t>
                      </a:r>
                      <a:endParaRPr sz="18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latin typeface="Calibri"/>
                          <a:ea typeface="Calibri"/>
                          <a:cs typeface="Calibri"/>
                          <a:sym typeface="Calibri"/>
                        </a:rPr>
                        <a:t>1. Responsive layout for desktop and mobile.</a:t>
                      </a:r>
                      <a:endParaRPr sz="1800">
                        <a:solidFill>
                          <a:schemeClr val="lt1"/>
                        </a:solidFill>
                        <a:latin typeface="Calibri"/>
                        <a:ea typeface="Calibri"/>
                        <a:cs typeface="Calibri"/>
                        <a:sym typeface="Calibri"/>
                      </a:endParaRPr>
                    </a:p>
                    <a:p>
                      <a:pPr indent="0" lvl="0" marL="0" rtl="0" algn="l">
                        <a:lnSpc>
                          <a:spcPct val="115000"/>
                        </a:lnSpc>
                        <a:spcBef>
                          <a:spcPts val="0"/>
                        </a:spcBef>
                        <a:spcAft>
                          <a:spcPts val="0"/>
                        </a:spcAft>
                        <a:buNone/>
                      </a:pPr>
                      <a:r>
                        <a:rPr lang="en-US" sz="1800">
                          <a:solidFill>
                            <a:schemeClr val="lt1"/>
                          </a:solidFill>
                          <a:latin typeface="Calibri"/>
                          <a:ea typeface="Calibri"/>
                          <a:cs typeface="Calibri"/>
                          <a:sym typeface="Calibri"/>
                        </a:rPr>
                        <a:t>2. Weather data clearly visible on all devices.</a:t>
                      </a:r>
                      <a:endParaRPr sz="1800">
                        <a:solidFill>
                          <a:schemeClr val="lt1"/>
                        </a:solidFill>
                        <a:latin typeface="Calibri"/>
                        <a:ea typeface="Calibri"/>
                        <a:cs typeface="Calibri"/>
                        <a:sym typeface="Calibri"/>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1800">
                          <a:solidFill>
                            <a:schemeClr val="lt1"/>
                          </a:solidFill>
                          <a:latin typeface="Calibri"/>
                          <a:ea typeface="Calibri"/>
                          <a:cs typeface="Calibri"/>
                          <a:sym typeface="Calibri"/>
                        </a:rPr>
                        <a:t>TS 1.1</a:t>
                      </a:r>
                      <a:endParaRPr sz="18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latin typeface="Calibri"/>
                          <a:ea typeface="Calibri"/>
                          <a:cs typeface="Calibri"/>
                          <a:sym typeface="Calibri"/>
                        </a:rPr>
                        <a:t>As a UI/UX designer, I want a basic layout for weather data display.</a:t>
                      </a:r>
                      <a:endParaRPr sz="18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latin typeface="Calibri"/>
                          <a:ea typeface="Calibri"/>
                          <a:cs typeface="Calibri"/>
                          <a:sym typeface="Calibri"/>
                        </a:rPr>
                        <a:t>Enable intuitive weather data interaction for users.</a:t>
                      </a:r>
                      <a:endParaRPr sz="1800">
                        <a:solidFill>
                          <a:schemeClr val="lt1"/>
                        </a:solidFill>
                        <a:latin typeface="Calibri"/>
                        <a:ea typeface="Calibri"/>
                        <a:cs typeface="Calibri"/>
                        <a:sym typeface="Calibri"/>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latin typeface="Calibri"/>
                          <a:ea typeface="Calibri"/>
                          <a:cs typeface="Calibri"/>
                          <a:sym typeface="Calibri"/>
                        </a:rPr>
                        <a:t>1. Homepage with location input fields and refresh button.</a:t>
                      </a:r>
                      <a:endParaRPr sz="1800">
                        <a:solidFill>
                          <a:schemeClr val="lt1"/>
                        </a:solidFill>
                        <a:latin typeface="Calibri"/>
                        <a:ea typeface="Calibri"/>
                        <a:cs typeface="Calibri"/>
                        <a:sym typeface="Calibri"/>
                      </a:endParaRPr>
                    </a:p>
                    <a:p>
                      <a:pPr indent="0" lvl="0" marL="0" rtl="0" algn="l">
                        <a:lnSpc>
                          <a:spcPct val="115000"/>
                        </a:lnSpc>
                        <a:spcBef>
                          <a:spcPts val="0"/>
                        </a:spcBef>
                        <a:spcAft>
                          <a:spcPts val="0"/>
                        </a:spcAft>
                        <a:buNone/>
                      </a:pPr>
                      <a:r>
                        <a:rPr lang="en-US" sz="1800">
                          <a:solidFill>
                            <a:schemeClr val="lt1"/>
                          </a:solidFill>
                          <a:latin typeface="Calibri"/>
                          <a:ea typeface="Calibri"/>
                          <a:cs typeface="Calibri"/>
                          <a:sym typeface="Calibri"/>
                        </a:rPr>
                        <a:t>2. Clear, organized weather data display.</a:t>
                      </a:r>
                      <a:endParaRPr sz="1800">
                        <a:solidFill>
                          <a:schemeClr val="lt1"/>
                        </a:solidFill>
                        <a:latin typeface="Calibri"/>
                        <a:ea typeface="Calibri"/>
                        <a:cs typeface="Calibri"/>
                        <a:sym typeface="Calibri"/>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
        <p:nvSpPr>
          <p:cNvPr id="720" name="Google Shape;720;p44"/>
          <p:cNvSpPr txBox="1"/>
          <p:nvPr/>
        </p:nvSpPr>
        <p:spPr>
          <a:xfrm>
            <a:off x="13050100" y="2482300"/>
            <a:ext cx="3288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solidFill>
                  <a:schemeClr val="lt1"/>
                </a:solidFill>
                <a:latin typeface="Calibri"/>
                <a:ea typeface="Calibri"/>
                <a:cs typeface="Calibri"/>
                <a:sym typeface="Calibri"/>
              </a:rPr>
              <a:t>Acceptance </a:t>
            </a:r>
            <a:r>
              <a:rPr b="1" lang="en-US" sz="2300">
                <a:solidFill>
                  <a:schemeClr val="lt1"/>
                </a:solidFill>
                <a:latin typeface="Calibri"/>
                <a:ea typeface="Calibri"/>
                <a:cs typeface="Calibri"/>
                <a:sym typeface="Calibri"/>
              </a:rPr>
              <a:t>Criteria</a:t>
            </a:r>
            <a:endParaRPr b="1" sz="2300">
              <a:solidFill>
                <a:schemeClr val="lt1"/>
              </a:solidFill>
              <a:latin typeface="Calibri"/>
              <a:ea typeface="Calibri"/>
              <a:cs typeface="Calibri"/>
              <a:sym typeface="Calibri"/>
            </a:endParaRP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728" name="Shape 728"/>
        <p:cNvGrpSpPr/>
        <p:nvPr/>
      </p:nvGrpSpPr>
      <p:grpSpPr>
        <a:xfrm>
          <a:off x="0" y="0"/>
          <a:ext cx="0" cy="0"/>
          <a:chOff x="0" y="0"/>
          <a:chExt cx="0" cy="0"/>
        </a:xfrm>
      </p:grpSpPr>
      <p:sp>
        <p:nvSpPr>
          <p:cNvPr id="729" name="Google Shape;729;p45"/>
          <p:cNvSpPr/>
          <p:nvPr/>
        </p:nvSpPr>
        <p:spPr>
          <a:xfrm>
            <a:off x="-2497045" y="-669702"/>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9" l="0" r="0" t="-1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0" name="Google Shape;730;p45"/>
          <p:cNvSpPr/>
          <p:nvPr/>
        </p:nvSpPr>
        <p:spPr>
          <a:xfrm flipH="1">
            <a:off x="9979452" y="-5935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9" l="0" r="0" t="-1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1" name="Google Shape;731;p45"/>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9" r="-28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2" name="Google Shape;732;p45"/>
          <p:cNvSpPr/>
          <p:nvPr/>
        </p:nvSpPr>
        <p:spPr>
          <a:xfrm>
            <a:off x="1028700" y="884039"/>
            <a:ext cx="16230600" cy="8374388"/>
          </a:xfrm>
          <a:custGeom>
            <a:rect b="b" l="l" r="r" t="t"/>
            <a:pathLst>
              <a:path extrusionOk="0" h="8374388" w="16230600">
                <a:moveTo>
                  <a:pt x="0" y="0"/>
                </a:moveTo>
                <a:lnTo>
                  <a:pt x="16230600" y="0"/>
                </a:lnTo>
                <a:lnTo>
                  <a:pt x="16230600" y="8374388"/>
                </a:lnTo>
                <a:lnTo>
                  <a:pt x="0" y="8374388"/>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3" name="Google Shape;733;p45"/>
          <p:cNvSpPr/>
          <p:nvPr/>
        </p:nvSpPr>
        <p:spPr>
          <a:xfrm>
            <a:off x="316067" y="8714896"/>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4" name="Google Shape;734;p45"/>
          <p:cNvSpPr/>
          <p:nvPr/>
        </p:nvSpPr>
        <p:spPr>
          <a:xfrm>
            <a:off x="16426030" y="603792"/>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5" name="Google Shape;735;p45"/>
          <p:cNvSpPr txBox="1"/>
          <p:nvPr/>
        </p:nvSpPr>
        <p:spPr>
          <a:xfrm>
            <a:off x="3550454" y="1019175"/>
            <a:ext cx="11187000" cy="1108200"/>
          </a:xfrm>
          <a:prstGeom prst="rect">
            <a:avLst/>
          </a:prstGeom>
          <a:noFill/>
          <a:ln>
            <a:noFill/>
          </a:ln>
        </p:spPr>
        <p:txBody>
          <a:bodyPr anchorCtr="0" anchor="t" bIns="0" lIns="0" spcFirstLastPara="1" rIns="0" wrap="square" tIns="0">
            <a:spAutoFit/>
          </a:bodyPr>
          <a:lstStyle/>
          <a:p>
            <a:pPr indent="0" lvl="0" marL="0" marR="0" rtl="0" algn="ctr">
              <a:lnSpc>
                <a:spcPct val="119988"/>
              </a:lnSpc>
              <a:spcBef>
                <a:spcPts val="0"/>
              </a:spcBef>
              <a:spcAft>
                <a:spcPts val="0"/>
              </a:spcAft>
              <a:buNone/>
            </a:pPr>
            <a:r>
              <a:rPr lang="en-US" sz="7199">
                <a:solidFill>
                  <a:srgbClr val="F4C624"/>
                </a:solidFill>
                <a:latin typeface="Anton"/>
                <a:ea typeface="Anton"/>
                <a:cs typeface="Anton"/>
                <a:sym typeface="Anton"/>
              </a:rPr>
              <a:t>Product Backlog</a:t>
            </a:r>
            <a:endParaRPr/>
          </a:p>
        </p:txBody>
      </p:sp>
      <p:graphicFrame>
        <p:nvGraphicFramePr>
          <p:cNvPr id="736" name="Google Shape;736;p45"/>
          <p:cNvGraphicFramePr/>
          <p:nvPr/>
        </p:nvGraphicFramePr>
        <p:xfrm>
          <a:off x="1397200" y="2558500"/>
          <a:ext cx="3000000" cy="3000000"/>
        </p:xfrm>
        <a:graphic>
          <a:graphicData uri="http://schemas.openxmlformats.org/drawingml/2006/table">
            <a:tbl>
              <a:tblPr>
                <a:noFill/>
                <a:tableStyleId>{965B3725-DAEF-4FF0-BD0D-19B8F0976E0F}</a:tableStyleId>
              </a:tblPr>
              <a:tblGrid>
                <a:gridCol w="3858900"/>
                <a:gridCol w="3858900"/>
                <a:gridCol w="3858900"/>
                <a:gridCol w="3858900"/>
              </a:tblGrid>
              <a:tr h="381000">
                <a:tc>
                  <a:txBody>
                    <a:bodyPr/>
                    <a:lstStyle/>
                    <a:p>
                      <a:pPr indent="0" lvl="0" marL="0" rtl="0" algn="l">
                        <a:lnSpc>
                          <a:spcPct val="115000"/>
                        </a:lnSpc>
                        <a:spcBef>
                          <a:spcPts val="0"/>
                        </a:spcBef>
                        <a:spcAft>
                          <a:spcPts val="0"/>
                        </a:spcAft>
                        <a:buNone/>
                      </a:pPr>
                      <a:r>
                        <a:rPr b="1" lang="en-US" sz="2300">
                          <a:solidFill>
                            <a:schemeClr val="lt1"/>
                          </a:solidFill>
                          <a:latin typeface="Calibri"/>
                          <a:ea typeface="Calibri"/>
                          <a:cs typeface="Calibri"/>
                          <a:sym typeface="Calibri"/>
                        </a:rPr>
                        <a:t>Story ID</a:t>
                      </a:r>
                      <a:endParaRPr b="1" sz="23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2300">
                          <a:solidFill>
                            <a:schemeClr val="lt1"/>
                          </a:solidFill>
                          <a:latin typeface="Calibri"/>
                          <a:ea typeface="Calibri"/>
                          <a:cs typeface="Calibri"/>
                          <a:sym typeface="Calibri"/>
                        </a:rPr>
                        <a:t>User Story</a:t>
                      </a:r>
                      <a:endParaRPr b="1" sz="23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2300">
                          <a:solidFill>
                            <a:schemeClr val="lt1"/>
                          </a:solidFill>
                          <a:latin typeface="Calibri"/>
                          <a:ea typeface="Calibri"/>
                          <a:cs typeface="Calibri"/>
                          <a:sym typeface="Calibri"/>
                        </a:rPr>
                        <a:t>User Benefit</a:t>
                      </a:r>
                      <a:endParaRPr b="1" sz="23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b="1" lang="en-US" sz="2300">
                          <a:solidFill>
                            <a:schemeClr val="lt1"/>
                          </a:solidFill>
                          <a:latin typeface="Calibri"/>
                          <a:ea typeface="Calibri"/>
                          <a:cs typeface="Calibri"/>
                          <a:sym typeface="Calibri"/>
                        </a:rPr>
                        <a:t>Acceptance Criteria</a:t>
                      </a:r>
                      <a:endParaRPr b="1" sz="2300">
                        <a:solidFill>
                          <a:schemeClr val="lt1"/>
                        </a:solidFill>
                        <a:latin typeface="Calibri"/>
                        <a:ea typeface="Calibri"/>
                        <a:cs typeface="Calibri"/>
                        <a:sym typeface="Calibri"/>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1800">
                          <a:solidFill>
                            <a:schemeClr val="lt1"/>
                          </a:solidFill>
                        </a:rPr>
                        <a:t>TS 1.2</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As a backend developer, I want to integrate a weather API to fetch real-time weather data.</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Provide reliable and accurate weather data for users.</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1. Successful data retrieval from an external API.</a:t>
                      </a:r>
                      <a:endParaRPr sz="1800">
                        <a:solidFill>
                          <a:schemeClr val="lt1"/>
                        </a:solidFill>
                      </a:endParaRPr>
                    </a:p>
                    <a:p>
                      <a:pPr indent="0" lvl="0" marL="0" rtl="0" algn="l">
                        <a:lnSpc>
                          <a:spcPct val="115000"/>
                        </a:lnSpc>
                        <a:spcBef>
                          <a:spcPts val="0"/>
                        </a:spcBef>
                        <a:spcAft>
                          <a:spcPts val="0"/>
                        </a:spcAft>
                        <a:buNone/>
                      </a:pPr>
                      <a:r>
                        <a:rPr lang="en-US" sz="1800">
                          <a:solidFill>
                            <a:schemeClr val="lt1"/>
                          </a:solidFill>
                        </a:rPr>
                        <a:t>2. Stable API integration.</a:t>
                      </a:r>
                      <a:endParaRPr sz="1800">
                        <a:solidFill>
                          <a:schemeClr val="lt1"/>
                        </a:solidFill>
                      </a:endParaRPr>
                    </a:p>
                    <a:p>
                      <a:pPr indent="0" lvl="0" marL="0" rtl="0" algn="l">
                        <a:lnSpc>
                          <a:spcPct val="115000"/>
                        </a:lnSpc>
                        <a:spcBef>
                          <a:spcPts val="0"/>
                        </a:spcBef>
                        <a:spcAft>
                          <a:spcPts val="0"/>
                        </a:spcAft>
                        <a:buNone/>
                      </a:pPr>
                      <a:r>
                        <a:rPr lang="en-US" sz="1800">
                          <a:solidFill>
                            <a:schemeClr val="lt1"/>
                          </a:solidFill>
                        </a:rPr>
                        <a:t>3. Error handling for invalid locations.</a:t>
                      </a:r>
                      <a:endParaRPr sz="1800">
                        <a:solidFill>
                          <a:schemeClr val="lt1"/>
                        </a:solidFill>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1800">
                          <a:solidFill>
                            <a:schemeClr val="lt1"/>
                          </a:solidFill>
                        </a:rPr>
                        <a:t>US 2.1</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As a weather enthusiast, I want to receive an outfit suggestion based on current weather conditions.</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Dress appropriately for the weather.</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1. Outfit suggestion for cold, warm, rainy, snowy, and windy conditions.</a:t>
                      </a:r>
                      <a:endParaRPr sz="1800">
                        <a:solidFill>
                          <a:schemeClr val="lt1"/>
                        </a:solidFill>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1800">
                          <a:solidFill>
                            <a:schemeClr val="lt1"/>
                          </a:solidFill>
                        </a:rPr>
                        <a:t>US 2.2</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As a traveler, I want to prepare an outfit for a future date or journey.</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Plan ahead for upcoming weather conditions.</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1. Future date input for weather forecasts.</a:t>
                      </a:r>
                      <a:endParaRPr sz="1800">
                        <a:solidFill>
                          <a:schemeClr val="lt1"/>
                        </a:solidFill>
                      </a:endParaRPr>
                    </a:p>
                    <a:p>
                      <a:pPr indent="0" lvl="0" marL="0" rtl="0" algn="l">
                        <a:lnSpc>
                          <a:spcPct val="115000"/>
                        </a:lnSpc>
                        <a:spcBef>
                          <a:spcPts val="0"/>
                        </a:spcBef>
                        <a:spcAft>
                          <a:spcPts val="0"/>
                        </a:spcAft>
                        <a:buNone/>
                      </a:pPr>
                      <a:r>
                        <a:rPr lang="en-US" sz="1800">
                          <a:solidFill>
                            <a:schemeClr val="lt1"/>
                          </a:solidFill>
                        </a:rPr>
                        <a:t>2. Outfit suggestions based on future weather.</a:t>
                      </a:r>
                      <a:endParaRPr sz="1800">
                        <a:solidFill>
                          <a:schemeClr val="lt1"/>
                        </a:solidFill>
                      </a:endParaRPr>
                    </a:p>
                    <a:p>
                      <a:pPr indent="0" lvl="0" marL="0" rtl="0" algn="l">
                        <a:lnSpc>
                          <a:spcPct val="115000"/>
                        </a:lnSpc>
                        <a:spcBef>
                          <a:spcPts val="0"/>
                        </a:spcBef>
                        <a:spcAft>
                          <a:spcPts val="0"/>
                        </a:spcAft>
                        <a:buNone/>
                      </a:pPr>
                      <a:r>
                        <a:rPr lang="en-US" sz="1800">
                          <a:solidFill>
                            <a:schemeClr val="lt1"/>
                          </a:solidFill>
                        </a:rPr>
                        <a:t>3. Time of day selection for accuracy.</a:t>
                      </a:r>
                      <a:endParaRPr sz="1800">
                        <a:solidFill>
                          <a:schemeClr val="lt1"/>
                        </a:solidFill>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
        <p:nvSpPr>
          <p:cNvPr id="737" name="Google Shape;737;p45"/>
          <p:cNvSpPr txBox="1"/>
          <p:nvPr/>
        </p:nvSpPr>
        <p:spPr>
          <a:xfrm>
            <a:off x="13050100" y="2482300"/>
            <a:ext cx="3288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solidFill>
                  <a:schemeClr val="lt1"/>
                </a:solidFill>
                <a:latin typeface="Calibri"/>
                <a:ea typeface="Calibri"/>
                <a:cs typeface="Calibri"/>
                <a:sym typeface="Calibri"/>
              </a:rPr>
              <a:t>Acceptance </a:t>
            </a:r>
            <a:r>
              <a:rPr b="1" lang="en-US" sz="2300">
                <a:solidFill>
                  <a:schemeClr val="lt1"/>
                </a:solidFill>
                <a:latin typeface="Calibri"/>
                <a:ea typeface="Calibri"/>
                <a:cs typeface="Calibri"/>
                <a:sym typeface="Calibri"/>
              </a:rPr>
              <a:t>Criteria</a:t>
            </a:r>
            <a:endParaRPr b="1" sz="2300">
              <a:solidFill>
                <a:schemeClr val="lt1"/>
              </a:solidFill>
              <a:latin typeface="Calibri"/>
              <a:ea typeface="Calibri"/>
              <a:cs typeface="Calibri"/>
              <a:sym typeface="Calibri"/>
            </a:endParaRP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745" name="Shape 745"/>
        <p:cNvGrpSpPr/>
        <p:nvPr/>
      </p:nvGrpSpPr>
      <p:grpSpPr>
        <a:xfrm>
          <a:off x="0" y="0"/>
          <a:ext cx="0" cy="0"/>
          <a:chOff x="0" y="0"/>
          <a:chExt cx="0" cy="0"/>
        </a:xfrm>
      </p:grpSpPr>
      <p:sp>
        <p:nvSpPr>
          <p:cNvPr id="746" name="Google Shape;746;p46"/>
          <p:cNvSpPr/>
          <p:nvPr/>
        </p:nvSpPr>
        <p:spPr>
          <a:xfrm>
            <a:off x="-2497045" y="-593502"/>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9" l="0" r="0" t="-1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7" name="Google Shape;747;p46"/>
          <p:cNvSpPr/>
          <p:nvPr/>
        </p:nvSpPr>
        <p:spPr>
          <a:xfrm flipH="1">
            <a:off x="9979452" y="-5935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9" l="0" r="0" t="-1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8" name="Google Shape;748;p46"/>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9" r="-28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9" name="Google Shape;749;p46"/>
          <p:cNvSpPr/>
          <p:nvPr/>
        </p:nvSpPr>
        <p:spPr>
          <a:xfrm>
            <a:off x="1028700" y="884039"/>
            <a:ext cx="16230600" cy="8374388"/>
          </a:xfrm>
          <a:custGeom>
            <a:rect b="b" l="l" r="r" t="t"/>
            <a:pathLst>
              <a:path extrusionOk="0" h="8374388" w="16230600">
                <a:moveTo>
                  <a:pt x="0" y="0"/>
                </a:moveTo>
                <a:lnTo>
                  <a:pt x="16230600" y="0"/>
                </a:lnTo>
                <a:lnTo>
                  <a:pt x="16230600" y="8374388"/>
                </a:lnTo>
                <a:lnTo>
                  <a:pt x="0" y="8374388"/>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0" name="Google Shape;750;p46"/>
          <p:cNvSpPr/>
          <p:nvPr/>
        </p:nvSpPr>
        <p:spPr>
          <a:xfrm>
            <a:off x="316067" y="8714896"/>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1" name="Google Shape;751;p46"/>
          <p:cNvSpPr/>
          <p:nvPr/>
        </p:nvSpPr>
        <p:spPr>
          <a:xfrm>
            <a:off x="16426030" y="603792"/>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2" name="Google Shape;752;p46"/>
          <p:cNvSpPr txBox="1"/>
          <p:nvPr/>
        </p:nvSpPr>
        <p:spPr>
          <a:xfrm>
            <a:off x="3550454" y="1019175"/>
            <a:ext cx="11187000" cy="1108200"/>
          </a:xfrm>
          <a:prstGeom prst="rect">
            <a:avLst/>
          </a:prstGeom>
          <a:noFill/>
          <a:ln>
            <a:noFill/>
          </a:ln>
        </p:spPr>
        <p:txBody>
          <a:bodyPr anchorCtr="0" anchor="t" bIns="0" lIns="0" spcFirstLastPara="1" rIns="0" wrap="square" tIns="0">
            <a:spAutoFit/>
          </a:bodyPr>
          <a:lstStyle/>
          <a:p>
            <a:pPr indent="0" lvl="0" marL="0" marR="0" rtl="0" algn="ctr">
              <a:lnSpc>
                <a:spcPct val="119988"/>
              </a:lnSpc>
              <a:spcBef>
                <a:spcPts val="0"/>
              </a:spcBef>
              <a:spcAft>
                <a:spcPts val="0"/>
              </a:spcAft>
              <a:buNone/>
            </a:pPr>
            <a:r>
              <a:rPr lang="en-US" sz="7199">
                <a:solidFill>
                  <a:srgbClr val="F4C624"/>
                </a:solidFill>
                <a:latin typeface="Anton"/>
                <a:ea typeface="Anton"/>
                <a:cs typeface="Anton"/>
                <a:sym typeface="Anton"/>
              </a:rPr>
              <a:t>Product Backlog</a:t>
            </a:r>
            <a:endParaRPr/>
          </a:p>
        </p:txBody>
      </p:sp>
      <p:graphicFrame>
        <p:nvGraphicFramePr>
          <p:cNvPr id="753" name="Google Shape;753;p46"/>
          <p:cNvGraphicFramePr/>
          <p:nvPr/>
        </p:nvGraphicFramePr>
        <p:xfrm>
          <a:off x="1397200" y="2558500"/>
          <a:ext cx="3000000" cy="3000000"/>
        </p:xfrm>
        <a:graphic>
          <a:graphicData uri="http://schemas.openxmlformats.org/drawingml/2006/table">
            <a:tbl>
              <a:tblPr>
                <a:noFill/>
                <a:tableStyleId>{965B3725-DAEF-4FF0-BD0D-19B8F0976E0F}</a:tableStyleId>
              </a:tblPr>
              <a:tblGrid>
                <a:gridCol w="3858900"/>
                <a:gridCol w="3858900"/>
                <a:gridCol w="3858900"/>
                <a:gridCol w="3858900"/>
              </a:tblGrid>
              <a:tr h="381000">
                <a:tc>
                  <a:txBody>
                    <a:bodyPr/>
                    <a:lstStyle/>
                    <a:p>
                      <a:pPr indent="0" lvl="0" marL="0" rtl="0" algn="l">
                        <a:lnSpc>
                          <a:spcPct val="115000"/>
                        </a:lnSpc>
                        <a:spcBef>
                          <a:spcPts val="0"/>
                        </a:spcBef>
                        <a:spcAft>
                          <a:spcPts val="0"/>
                        </a:spcAft>
                        <a:buNone/>
                      </a:pPr>
                      <a:r>
                        <a:rPr b="1" lang="en-US" sz="2300">
                          <a:solidFill>
                            <a:schemeClr val="lt1"/>
                          </a:solidFill>
                          <a:latin typeface="Calibri"/>
                          <a:ea typeface="Calibri"/>
                          <a:cs typeface="Calibri"/>
                          <a:sym typeface="Calibri"/>
                        </a:rPr>
                        <a:t>Story ID</a:t>
                      </a:r>
                      <a:endParaRPr b="1" sz="23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2300">
                          <a:solidFill>
                            <a:schemeClr val="lt1"/>
                          </a:solidFill>
                          <a:latin typeface="Calibri"/>
                          <a:ea typeface="Calibri"/>
                          <a:cs typeface="Calibri"/>
                          <a:sym typeface="Calibri"/>
                        </a:rPr>
                        <a:t>User Story</a:t>
                      </a:r>
                      <a:endParaRPr b="1" sz="23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2300">
                          <a:solidFill>
                            <a:schemeClr val="lt1"/>
                          </a:solidFill>
                          <a:latin typeface="Calibri"/>
                          <a:ea typeface="Calibri"/>
                          <a:cs typeface="Calibri"/>
                          <a:sym typeface="Calibri"/>
                        </a:rPr>
                        <a:t>User Benefit</a:t>
                      </a:r>
                      <a:endParaRPr b="1" sz="23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b="1" lang="en-US" sz="2300">
                          <a:solidFill>
                            <a:schemeClr val="lt1"/>
                          </a:solidFill>
                          <a:latin typeface="Calibri"/>
                          <a:ea typeface="Calibri"/>
                          <a:cs typeface="Calibri"/>
                          <a:sym typeface="Calibri"/>
                        </a:rPr>
                        <a:t>Acceptance Criteria</a:t>
                      </a:r>
                      <a:endParaRPr b="1" sz="2300">
                        <a:solidFill>
                          <a:schemeClr val="lt1"/>
                        </a:solidFill>
                        <a:latin typeface="Calibri"/>
                        <a:ea typeface="Calibri"/>
                        <a:cs typeface="Calibri"/>
                        <a:sym typeface="Calibri"/>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1800">
                          <a:solidFill>
                            <a:schemeClr val="lt1"/>
                          </a:solidFill>
                        </a:rPr>
                        <a:t>US 2.3</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As a business professional, I want to adjust outfit preferences based on my comfort level.</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Personalize outfit suggestions to match my preferences.</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1. Set preferences for warmer or cooler outfits.</a:t>
                      </a:r>
                      <a:endParaRPr sz="1800">
                        <a:solidFill>
                          <a:schemeClr val="lt1"/>
                        </a:solidFill>
                      </a:endParaRPr>
                    </a:p>
                    <a:p>
                      <a:pPr indent="0" lvl="0" marL="0" rtl="0" algn="l">
                        <a:lnSpc>
                          <a:spcPct val="115000"/>
                        </a:lnSpc>
                        <a:spcBef>
                          <a:spcPts val="0"/>
                        </a:spcBef>
                        <a:spcAft>
                          <a:spcPts val="0"/>
                        </a:spcAft>
                        <a:buNone/>
                      </a:pPr>
                      <a:r>
                        <a:rPr lang="en-US" sz="1800">
                          <a:solidFill>
                            <a:schemeClr val="lt1"/>
                          </a:solidFill>
                        </a:rPr>
                        <a:t>2. Outfit recommendations tailored to preferences.</a:t>
                      </a:r>
                      <a:endParaRPr sz="1800">
                        <a:solidFill>
                          <a:schemeClr val="lt1"/>
                        </a:solidFill>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1800">
                          <a:solidFill>
                            <a:schemeClr val="lt1"/>
                          </a:solidFill>
                        </a:rPr>
                        <a:t>US 2.4</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As a traveler, I want to receive clothing layer suggestions for cold weather.</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Dress appropriately with layered clothing suggestions.</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1. Layered clothing suggestions for cold, rainy, and very cold conditions.</a:t>
                      </a:r>
                      <a:endParaRPr sz="1800">
                        <a:solidFill>
                          <a:schemeClr val="lt1"/>
                        </a:solidFill>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1800">
                          <a:solidFill>
                            <a:schemeClr val="lt1"/>
                          </a:solidFill>
                        </a:rPr>
                        <a:t>US 2.5</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As a business professional, I want to check weather and outfit recommendations for multiple days.</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Plan outfits for multiple days in advance.</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1. Multi-day weather forecasts retrieval.</a:t>
                      </a:r>
                      <a:endParaRPr sz="1800">
                        <a:solidFill>
                          <a:schemeClr val="lt1"/>
                        </a:solidFill>
                      </a:endParaRPr>
                    </a:p>
                    <a:p>
                      <a:pPr indent="0" lvl="0" marL="0" rtl="0" algn="l">
                        <a:lnSpc>
                          <a:spcPct val="115000"/>
                        </a:lnSpc>
                        <a:spcBef>
                          <a:spcPts val="0"/>
                        </a:spcBef>
                        <a:spcAft>
                          <a:spcPts val="0"/>
                        </a:spcAft>
                        <a:buNone/>
                      </a:pPr>
                      <a:r>
                        <a:rPr lang="en-US" sz="1800">
                          <a:solidFill>
                            <a:schemeClr val="lt1"/>
                          </a:solidFill>
                        </a:rPr>
                        <a:t>2. Outfit suggestions for selected dates.</a:t>
                      </a:r>
                      <a:endParaRPr sz="1800">
                        <a:solidFill>
                          <a:schemeClr val="lt1"/>
                        </a:solidFill>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
        <p:nvSpPr>
          <p:cNvPr id="754" name="Google Shape;754;p46"/>
          <p:cNvSpPr txBox="1"/>
          <p:nvPr/>
        </p:nvSpPr>
        <p:spPr>
          <a:xfrm>
            <a:off x="13050100" y="2482300"/>
            <a:ext cx="3288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solidFill>
                  <a:schemeClr val="lt1"/>
                </a:solidFill>
                <a:latin typeface="Calibri"/>
                <a:ea typeface="Calibri"/>
                <a:cs typeface="Calibri"/>
                <a:sym typeface="Calibri"/>
              </a:rPr>
              <a:t>Acceptance </a:t>
            </a:r>
            <a:r>
              <a:rPr b="1" lang="en-US" sz="2300">
                <a:solidFill>
                  <a:schemeClr val="lt1"/>
                </a:solidFill>
                <a:latin typeface="Calibri"/>
                <a:ea typeface="Calibri"/>
                <a:cs typeface="Calibri"/>
                <a:sym typeface="Calibri"/>
              </a:rPr>
              <a:t>Criteria</a:t>
            </a:r>
            <a:endParaRPr b="1" sz="2300">
              <a:solidFill>
                <a:schemeClr val="lt1"/>
              </a:solidFill>
              <a:latin typeface="Calibri"/>
              <a:ea typeface="Calibri"/>
              <a:cs typeface="Calibri"/>
              <a:sym typeface="Calibri"/>
            </a:endParaRP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762" name="Shape 762"/>
        <p:cNvGrpSpPr/>
        <p:nvPr/>
      </p:nvGrpSpPr>
      <p:grpSpPr>
        <a:xfrm>
          <a:off x="0" y="0"/>
          <a:ext cx="0" cy="0"/>
          <a:chOff x="0" y="0"/>
          <a:chExt cx="0" cy="0"/>
        </a:xfrm>
      </p:grpSpPr>
      <p:sp>
        <p:nvSpPr>
          <p:cNvPr id="763" name="Google Shape;763;p47"/>
          <p:cNvSpPr/>
          <p:nvPr/>
        </p:nvSpPr>
        <p:spPr>
          <a:xfrm>
            <a:off x="-2497045" y="-593502"/>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9" l="0" r="0" t="-1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4" name="Google Shape;764;p47"/>
          <p:cNvSpPr/>
          <p:nvPr/>
        </p:nvSpPr>
        <p:spPr>
          <a:xfrm flipH="1">
            <a:off x="9979452" y="-5935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9" l="0" r="0" t="-1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5" name="Google Shape;765;p47"/>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9" r="-28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6" name="Google Shape;766;p47"/>
          <p:cNvSpPr/>
          <p:nvPr/>
        </p:nvSpPr>
        <p:spPr>
          <a:xfrm>
            <a:off x="1028700" y="884039"/>
            <a:ext cx="16230600" cy="8374388"/>
          </a:xfrm>
          <a:custGeom>
            <a:rect b="b" l="l" r="r" t="t"/>
            <a:pathLst>
              <a:path extrusionOk="0" h="8374388" w="16230600">
                <a:moveTo>
                  <a:pt x="0" y="0"/>
                </a:moveTo>
                <a:lnTo>
                  <a:pt x="16230600" y="0"/>
                </a:lnTo>
                <a:lnTo>
                  <a:pt x="16230600" y="8374388"/>
                </a:lnTo>
                <a:lnTo>
                  <a:pt x="0" y="8374388"/>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7" name="Google Shape;767;p47"/>
          <p:cNvSpPr/>
          <p:nvPr/>
        </p:nvSpPr>
        <p:spPr>
          <a:xfrm>
            <a:off x="316067" y="8714896"/>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8" name="Google Shape;768;p47"/>
          <p:cNvSpPr/>
          <p:nvPr/>
        </p:nvSpPr>
        <p:spPr>
          <a:xfrm>
            <a:off x="16426030" y="603792"/>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9" name="Google Shape;769;p47"/>
          <p:cNvSpPr txBox="1"/>
          <p:nvPr/>
        </p:nvSpPr>
        <p:spPr>
          <a:xfrm>
            <a:off x="3550454" y="1019175"/>
            <a:ext cx="11187000" cy="1108200"/>
          </a:xfrm>
          <a:prstGeom prst="rect">
            <a:avLst/>
          </a:prstGeom>
          <a:noFill/>
          <a:ln>
            <a:noFill/>
          </a:ln>
        </p:spPr>
        <p:txBody>
          <a:bodyPr anchorCtr="0" anchor="t" bIns="0" lIns="0" spcFirstLastPara="1" rIns="0" wrap="square" tIns="0">
            <a:spAutoFit/>
          </a:bodyPr>
          <a:lstStyle/>
          <a:p>
            <a:pPr indent="0" lvl="0" marL="0" marR="0" rtl="0" algn="ctr">
              <a:lnSpc>
                <a:spcPct val="119988"/>
              </a:lnSpc>
              <a:spcBef>
                <a:spcPts val="0"/>
              </a:spcBef>
              <a:spcAft>
                <a:spcPts val="0"/>
              </a:spcAft>
              <a:buNone/>
            </a:pPr>
            <a:r>
              <a:rPr lang="en-US" sz="7199">
                <a:solidFill>
                  <a:srgbClr val="F4C624"/>
                </a:solidFill>
                <a:latin typeface="Anton"/>
                <a:ea typeface="Anton"/>
                <a:cs typeface="Anton"/>
                <a:sym typeface="Anton"/>
              </a:rPr>
              <a:t>Product Backlog</a:t>
            </a:r>
            <a:endParaRPr/>
          </a:p>
        </p:txBody>
      </p:sp>
      <p:graphicFrame>
        <p:nvGraphicFramePr>
          <p:cNvPr id="770" name="Google Shape;770;p47"/>
          <p:cNvGraphicFramePr/>
          <p:nvPr/>
        </p:nvGraphicFramePr>
        <p:xfrm>
          <a:off x="1397200" y="2558500"/>
          <a:ext cx="3000000" cy="3000000"/>
        </p:xfrm>
        <a:graphic>
          <a:graphicData uri="http://schemas.openxmlformats.org/drawingml/2006/table">
            <a:tbl>
              <a:tblPr>
                <a:noFill/>
                <a:tableStyleId>{965B3725-DAEF-4FF0-BD0D-19B8F0976E0F}</a:tableStyleId>
              </a:tblPr>
              <a:tblGrid>
                <a:gridCol w="3858900"/>
                <a:gridCol w="3858900"/>
                <a:gridCol w="3858900"/>
                <a:gridCol w="3858900"/>
              </a:tblGrid>
              <a:tr h="381000">
                <a:tc>
                  <a:txBody>
                    <a:bodyPr/>
                    <a:lstStyle/>
                    <a:p>
                      <a:pPr indent="0" lvl="0" marL="0" rtl="0" algn="l">
                        <a:lnSpc>
                          <a:spcPct val="115000"/>
                        </a:lnSpc>
                        <a:spcBef>
                          <a:spcPts val="0"/>
                        </a:spcBef>
                        <a:spcAft>
                          <a:spcPts val="0"/>
                        </a:spcAft>
                        <a:buNone/>
                      </a:pPr>
                      <a:r>
                        <a:rPr b="1" lang="en-US" sz="2300">
                          <a:solidFill>
                            <a:schemeClr val="lt1"/>
                          </a:solidFill>
                          <a:latin typeface="Calibri"/>
                          <a:ea typeface="Calibri"/>
                          <a:cs typeface="Calibri"/>
                          <a:sym typeface="Calibri"/>
                        </a:rPr>
                        <a:t>Story ID</a:t>
                      </a:r>
                      <a:endParaRPr b="1" sz="23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2300">
                          <a:solidFill>
                            <a:schemeClr val="lt1"/>
                          </a:solidFill>
                          <a:latin typeface="Calibri"/>
                          <a:ea typeface="Calibri"/>
                          <a:cs typeface="Calibri"/>
                          <a:sym typeface="Calibri"/>
                        </a:rPr>
                        <a:t>User Story</a:t>
                      </a:r>
                      <a:endParaRPr b="1" sz="23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2300">
                          <a:solidFill>
                            <a:schemeClr val="lt1"/>
                          </a:solidFill>
                          <a:latin typeface="Calibri"/>
                          <a:ea typeface="Calibri"/>
                          <a:cs typeface="Calibri"/>
                          <a:sym typeface="Calibri"/>
                        </a:rPr>
                        <a:t>User Benefit</a:t>
                      </a:r>
                      <a:endParaRPr b="1" sz="23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b="1" lang="en-US" sz="2300">
                          <a:solidFill>
                            <a:schemeClr val="lt1"/>
                          </a:solidFill>
                          <a:latin typeface="Calibri"/>
                          <a:ea typeface="Calibri"/>
                          <a:cs typeface="Calibri"/>
                          <a:sym typeface="Calibri"/>
                        </a:rPr>
                        <a:t>Acceptance Criteria</a:t>
                      </a:r>
                      <a:endParaRPr b="1" sz="2300">
                        <a:solidFill>
                          <a:schemeClr val="lt1"/>
                        </a:solidFill>
                        <a:latin typeface="Calibri"/>
                        <a:ea typeface="Calibri"/>
                        <a:cs typeface="Calibri"/>
                        <a:sym typeface="Calibri"/>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1800">
                          <a:solidFill>
                            <a:schemeClr val="lt1"/>
                          </a:solidFill>
                        </a:rPr>
                        <a:t>TS 2.1</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As a recommendation system developer, I want to implement a weather forecast-based recommendation system.</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Offer accurate outfit planning based on future conditions.</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1. Integration of weather forecast data.</a:t>
                      </a:r>
                      <a:endParaRPr sz="1800">
                        <a:solidFill>
                          <a:schemeClr val="lt1"/>
                        </a:solidFill>
                      </a:endParaRPr>
                    </a:p>
                    <a:p>
                      <a:pPr indent="0" lvl="0" marL="0" rtl="0" algn="l">
                        <a:lnSpc>
                          <a:spcPct val="115000"/>
                        </a:lnSpc>
                        <a:spcBef>
                          <a:spcPts val="0"/>
                        </a:spcBef>
                        <a:spcAft>
                          <a:spcPts val="0"/>
                        </a:spcAft>
                        <a:buNone/>
                      </a:pPr>
                      <a:r>
                        <a:rPr lang="en-US" sz="1800">
                          <a:solidFill>
                            <a:schemeClr val="lt1"/>
                          </a:solidFill>
                        </a:rPr>
                        <a:t>2. Accurate outfit recommendations based on forecasted weather.</a:t>
                      </a:r>
                      <a:endParaRPr sz="1800">
                        <a:solidFill>
                          <a:schemeClr val="lt1"/>
                        </a:solidFill>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1800">
                          <a:solidFill>
                            <a:schemeClr val="lt1"/>
                          </a:solidFill>
                        </a:rPr>
                        <a:t>TS 2.2</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As a UI developer, I want to build an interface for future date outfit planning and customization.</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Enable easy future planning and customization.</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1. UI for selecting future dates and customizing outfit preferences.</a:t>
                      </a:r>
                      <a:endParaRPr sz="1800">
                        <a:solidFill>
                          <a:schemeClr val="lt1"/>
                        </a:solidFill>
                      </a:endParaRPr>
                    </a:p>
                    <a:p>
                      <a:pPr indent="0" lvl="0" marL="0" rtl="0" algn="l">
                        <a:lnSpc>
                          <a:spcPct val="115000"/>
                        </a:lnSpc>
                        <a:spcBef>
                          <a:spcPts val="0"/>
                        </a:spcBef>
                        <a:spcAft>
                          <a:spcPts val="0"/>
                        </a:spcAft>
                        <a:buNone/>
                      </a:pPr>
                      <a:r>
                        <a:rPr lang="en-US" sz="1800">
                          <a:solidFill>
                            <a:schemeClr val="lt1"/>
                          </a:solidFill>
                        </a:rPr>
                        <a:t>2. Seamless outfit planning experience.</a:t>
                      </a:r>
                      <a:endParaRPr sz="1800">
                        <a:solidFill>
                          <a:schemeClr val="lt1"/>
                        </a:solidFill>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1800">
                          <a:solidFill>
                            <a:schemeClr val="lt1"/>
                          </a:solidFill>
                        </a:rPr>
                        <a:t>US 3.1</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As a business professional, I want to create an account and log in to save my preferences and outfit history.</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Save outfit choices and preferences for convenience.</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1. Account creation with basic details.</a:t>
                      </a:r>
                      <a:endParaRPr sz="1800">
                        <a:solidFill>
                          <a:schemeClr val="lt1"/>
                        </a:solidFill>
                      </a:endParaRPr>
                    </a:p>
                    <a:p>
                      <a:pPr indent="0" lvl="0" marL="0" rtl="0" algn="l">
                        <a:lnSpc>
                          <a:spcPct val="115000"/>
                        </a:lnSpc>
                        <a:spcBef>
                          <a:spcPts val="0"/>
                        </a:spcBef>
                        <a:spcAft>
                          <a:spcPts val="0"/>
                        </a:spcAft>
                        <a:buNone/>
                      </a:pPr>
                      <a:r>
                        <a:rPr lang="en-US" sz="1800">
                          <a:solidFill>
                            <a:schemeClr val="lt1"/>
                          </a:solidFill>
                        </a:rPr>
                        <a:t>2. Secure login/logout.</a:t>
                      </a:r>
                      <a:endParaRPr sz="1800">
                        <a:solidFill>
                          <a:schemeClr val="lt1"/>
                        </a:solidFill>
                      </a:endParaRPr>
                    </a:p>
                    <a:p>
                      <a:pPr indent="0" lvl="0" marL="0" rtl="0" algn="l">
                        <a:lnSpc>
                          <a:spcPct val="115000"/>
                        </a:lnSpc>
                        <a:spcBef>
                          <a:spcPts val="0"/>
                        </a:spcBef>
                        <a:spcAft>
                          <a:spcPts val="0"/>
                        </a:spcAft>
                        <a:buNone/>
                      </a:pPr>
                      <a:r>
                        <a:rPr lang="en-US" sz="1800">
                          <a:solidFill>
                            <a:schemeClr val="lt1"/>
                          </a:solidFill>
                        </a:rPr>
                        <a:t>3. Saving and retrieval of outfit preferences and history.</a:t>
                      </a:r>
                      <a:endParaRPr sz="1800">
                        <a:solidFill>
                          <a:schemeClr val="lt1"/>
                        </a:solidFill>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
        <p:nvSpPr>
          <p:cNvPr id="771" name="Google Shape;771;p47"/>
          <p:cNvSpPr txBox="1"/>
          <p:nvPr/>
        </p:nvSpPr>
        <p:spPr>
          <a:xfrm>
            <a:off x="13050100" y="2482300"/>
            <a:ext cx="3288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solidFill>
                  <a:schemeClr val="lt1"/>
                </a:solidFill>
                <a:latin typeface="Calibri"/>
                <a:ea typeface="Calibri"/>
                <a:cs typeface="Calibri"/>
                <a:sym typeface="Calibri"/>
              </a:rPr>
              <a:t>Acceptance </a:t>
            </a:r>
            <a:r>
              <a:rPr b="1" lang="en-US" sz="2300">
                <a:solidFill>
                  <a:schemeClr val="lt1"/>
                </a:solidFill>
                <a:latin typeface="Calibri"/>
                <a:ea typeface="Calibri"/>
                <a:cs typeface="Calibri"/>
                <a:sym typeface="Calibri"/>
              </a:rPr>
              <a:t>Criteria</a:t>
            </a:r>
            <a:endParaRPr b="1" sz="2300">
              <a:solidFill>
                <a:schemeClr val="lt1"/>
              </a:solidFill>
              <a:latin typeface="Calibri"/>
              <a:ea typeface="Calibri"/>
              <a:cs typeface="Calibri"/>
              <a:sym typeface="Calibri"/>
            </a:endParaRP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779" name="Shape 779"/>
        <p:cNvGrpSpPr/>
        <p:nvPr/>
      </p:nvGrpSpPr>
      <p:grpSpPr>
        <a:xfrm>
          <a:off x="0" y="0"/>
          <a:ext cx="0" cy="0"/>
          <a:chOff x="0" y="0"/>
          <a:chExt cx="0" cy="0"/>
        </a:xfrm>
      </p:grpSpPr>
      <p:sp>
        <p:nvSpPr>
          <p:cNvPr id="780" name="Google Shape;780;p48"/>
          <p:cNvSpPr/>
          <p:nvPr/>
        </p:nvSpPr>
        <p:spPr>
          <a:xfrm>
            <a:off x="-2497045" y="-593502"/>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9" l="0" r="0" t="-1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1" name="Google Shape;781;p48"/>
          <p:cNvSpPr/>
          <p:nvPr/>
        </p:nvSpPr>
        <p:spPr>
          <a:xfrm flipH="1">
            <a:off x="9979452" y="-5935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9" l="0" r="0" t="-1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2" name="Google Shape;782;p48"/>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9" r="-28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3" name="Google Shape;783;p48"/>
          <p:cNvSpPr/>
          <p:nvPr/>
        </p:nvSpPr>
        <p:spPr>
          <a:xfrm>
            <a:off x="1028700" y="884039"/>
            <a:ext cx="16230600" cy="8374388"/>
          </a:xfrm>
          <a:custGeom>
            <a:rect b="b" l="l" r="r" t="t"/>
            <a:pathLst>
              <a:path extrusionOk="0" h="8374388" w="16230600">
                <a:moveTo>
                  <a:pt x="0" y="0"/>
                </a:moveTo>
                <a:lnTo>
                  <a:pt x="16230600" y="0"/>
                </a:lnTo>
                <a:lnTo>
                  <a:pt x="16230600" y="8374388"/>
                </a:lnTo>
                <a:lnTo>
                  <a:pt x="0" y="8374388"/>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4" name="Google Shape;784;p48"/>
          <p:cNvSpPr/>
          <p:nvPr/>
        </p:nvSpPr>
        <p:spPr>
          <a:xfrm>
            <a:off x="316067" y="8714896"/>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5" name="Google Shape;785;p48"/>
          <p:cNvSpPr/>
          <p:nvPr/>
        </p:nvSpPr>
        <p:spPr>
          <a:xfrm>
            <a:off x="16426030" y="603792"/>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6" name="Google Shape;786;p48"/>
          <p:cNvSpPr txBox="1"/>
          <p:nvPr/>
        </p:nvSpPr>
        <p:spPr>
          <a:xfrm>
            <a:off x="3550454" y="1019175"/>
            <a:ext cx="11187000" cy="1108200"/>
          </a:xfrm>
          <a:prstGeom prst="rect">
            <a:avLst/>
          </a:prstGeom>
          <a:noFill/>
          <a:ln>
            <a:noFill/>
          </a:ln>
        </p:spPr>
        <p:txBody>
          <a:bodyPr anchorCtr="0" anchor="t" bIns="0" lIns="0" spcFirstLastPara="1" rIns="0" wrap="square" tIns="0">
            <a:spAutoFit/>
          </a:bodyPr>
          <a:lstStyle/>
          <a:p>
            <a:pPr indent="0" lvl="0" marL="0" marR="0" rtl="0" algn="ctr">
              <a:lnSpc>
                <a:spcPct val="119988"/>
              </a:lnSpc>
              <a:spcBef>
                <a:spcPts val="0"/>
              </a:spcBef>
              <a:spcAft>
                <a:spcPts val="0"/>
              </a:spcAft>
              <a:buNone/>
            </a:pPr>
            <a:r>
              <a:rPr lang="en-US" sz="7199">
                <a:solidFill>
                  <a:srgbClr val="F4C624"/>
                </a:solidFill>
                <a:latin typeface="Anton"/>
                <a:ea typeface="Anton"/>
                <a:cs typeface="Anton"/>
                <a:sym typeface="Anton"/>
              </a:rPr>
              <a:t>Product Backlog</a:t>
            </a:r>
            <a:endParaRPr/>
          </a:p>
        </p:txBody>
      </p:sp>
      <p:graphicFrame>
        <p:nvGraphicFramePr>
          <p:cNvPr id="787" name="Google Shape;787;p48"/>
          <p:cNvGraphicFramePr/>
          <p:nvPr/>
        </p:nvGraphicFramePr>
        <p:xfrm>
          <a:off x="1397200" y="2558500"/>
          <a:ext cx="3000000" cy="3000000"/>
        </p:xfrm>
        <a:graphic>
          <a:graphicData uri="http://schemas.openxmlformats.org/drawingml/2006/table">
            <a:tbl>
              <a:tblPr>
                <a:noFill/>
                <a:tableStyleId>{965B3725-DAEF-4FF0-BD0D-19B8F0976E0F}</a:tableStyleId>
              </a:tblPr>
              <a:tblGrid>
                <a:gridCol w="3858900"/>
                <a:gridCol w="3858900"/>
                <a:gridCol w="3858900"/>
                <a:gridCol w="3858900"/>
              </a:tblGrid>
              <a:tr h="381000">
                <a:tc>
                  <a:txBody>
                    <a:bodyPr/>
                    <a:lstStyle/>
                    <a:p>
                      <a:pPr indent="0" lvl="0" marL="0" rtl="0" algn="l">
                        <a:lnSpc>
                          <a:spcPct val="115000"/>
                        </a:lnSpc>
                        <a:spcBef>
                          <a:spcPts val="0"/>
                        </a:spcBef>
                        <a:spcAft>
                          <a:spcPts val="0"/>
                        </a:spcAft>
                        <a:buNone/>
                      </a:pPr>
                      <a:r>
                        <a:rPr b="1" lang="en-US" sz="2300">
                          <a:solidFill>
                            <a:schemeClr val="lt1"/>
                          </a:solidFill>
                          <a:latin typeface="Calibri"/>
                          <a:ea typeface="Calibri"/>
                          <a:cs typeface="Calibri"/>
                          <a:sym typeface="Calibri"/>
                        </a:rPr>
                        <a:t>Story ID</a:t>
                      </a:r>
                      <a:endParaRPr b="1" sz="23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2300">
                          <a:solidFill>
                            <a:schemeClr val="lt1"/>
                          </a:solidFill>
                          <a:latin typeface="Calibri"/>
                          <a:ea typeface="Calibri"/>
                          <a:cs typeface="Calibri"/>
                          <a:sym typeface="Calibri"/>
                        </a:rPr>
                        <a:t>User Story</a:t>
                      </a:r>
                      <a:endParaRPr b="1" sz="23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2300">
                          <a:solidFill>
                            <a:schemeClr val="lt1"/>
                          </a:solidFill>
                          <a:latin typeface="Calibri"/>
                          <a:ea typeface="Calibri"/>
                          <a:cs typeface="Calibri"/>
                          <a:sym typeface="Calibri"/>
                        </a:rPr>
                        <a:t>User Benefit</a:t>
                      </a:r>
                      <a:endParaRPr b="1" sz="23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b="1" lang="en-US" sz="2300">
                          <a:solidFill>
                            <a:schemeClr val="lt1"/>
                          </a:solidFill>
                          <a:latin typeface="Calibri"/>
                          <a:ea typeface="Calibri"/>
                          <a:cs typeface="Calibri"/>
                          <a:sym typeface="Calibri"/>
                        </a:rPr>
                        <a:t>Acceptance Criteria</a:t>
                      </a:r>
                      <a:endParaRPr b="1" sz="2300">
                        <a:solidFill>
                          <a:schemeClr val="lt1"/>
                        </a:solidFill>
                        <a:latin typeface="Calibri"/>
                        <a:ea typeface="Calibri"/>
                        <a:cs typeface="Calibri"/>
                        <a:sym typeface="Calibri"/>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1800">
                          <a:solidFill>
                            <a:schemeClr val="lt1"/>
                          </a:solidFill>
                        </a:rPr>
                        <a:t>US 3.2</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As a weather enthusiast, I want to view previous outfit suggestions for future reference.</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Review past outfits for similar weather conditions.</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1. View outfit suggestions based on past weather.</a:t>
                      </a:r>
                      <a:endParaRPr sz="1800">
                        <a:solidFill>
                          <a:schemeClr val="lt1"/>
                        </a:solidFill>
                      </a:endParaRPr>
                    </a:p>
                    <a:p>
                      <a:pPr indent="0" lvl="0" marL="0" rtl="0" algn="l">
                        <a:lnSpc>
                          <a:spcPct val="115000"/>
                        </a:lnSpc>
                        <a:spcBef>
                          <a:spcPts val="0"/>
                        </a:spcBef>
                        <a:spcAft>
                          <a:spcPts val="0"/>
                        </a:spcAft>
                        <a:buNone/>
                      </a:pPr>
                      <a:r>
                        <a:rPr lang="en-US" sz="1800">
                          <a:solidFill>
                            <a:schemeClr val="lt1"/>
                          </a:solidFill>
                        </a:rPr>
                        <a:t>2. Save suggestions for specific dates/locations.</a:t>
                      </a:r>
                      <a:endParaRPr sz="1800">
                        <a:solidFill>
                          <a:schemeClr val="lt1"/>
                        </a:solidFill>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1800">
                          <a:solidFill>
                            <a:schemeClr val="lt1"/>
                          </a:solidFill>
                        </a:rPr>
                        <a:t>US 3.3</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As a traveler, I want to receive tailored outfit suggestions based on past choices and preferences.</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Get more personalized recommendations over time.</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1. Personalized outfit suggestions based on past selections and weather data.</a:t>
                      </a:r>
                      <a:endParaRPr sz="1800">
                        <a:solidFill>
                          <a:schemeClr val="lt1"/>
                        </a:solidFill>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1800">
                          <a:solidFill>
                            <a:schemeClr val="lt1"/>
                          </a:solidFill>
                        </a:rPr>
                        <a:t>T</a:t>
                      </a:r>
                      <a:r>
                        <a:rPr lang="en-US" sz="1800">
                          <a:solidFill>
                            <a:schemeClr val="lt1"/>
                          </a:solidFill>
                        </a:rPr>
                        <a:t>S </a:t>
                      </a:r>
                      <a:r>
                        <a:rPr lang="en-US" sz="1800">
                          <a:solidFill>
                            <a:schemeClr val="lt1"/>
                          </a:solidFill>
                        </a:rPr>
                        <a:t>3.1</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As a security-focused developer, I want to implement a simple user authentication system.</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Secure and easy user registration and login.</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1. Secure user registration and login system.</a:t>
                      </a:r>
                      <a:endParaRPr sz="1800">
                        <a:solidFill>
                          <a:schemeClr val="lt1"/>
                        </a:solidFill>
                      </a:endParaRPr>
                    </a:p>
                    <a:p>
                      <a:pPr indent="0" lvl="0" marL="0" rtl="0" algn="l">
                        <a:lnSpc>
                          <a:spcPct val="115000"/>
                        </a:lnSpc>
                        <a:spcBef>
                          <a:spcPts val="0"/>
                        </a:spcBef>
                        <a:spcAft>
                          <a:spcPts val="0"/>
                        </a:spcAft>
                        <a:buNone/>
                      </a:pPr>
                      <a:r>
                        <a:rPr lang="en-US" sz="1800">
                          <a:solidFill>
                            <a:schemeClr val="lt1"/>
                          </a:solidFill>
                        </a:rPr>
                        <a:t>2. Storage of preferences and outfit history.</a:t>
                      </a:r>
                      <a:endParaRPr sz="1800">
                        <a:solidFill>
                          <a:schemeClr val="lt1"/>
                        </a:solidFill>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
        <p:nvSpPr>
          <p:cNvPr id="788" name="Google Shape;788;p48"/>
          <p:cNvSpPr txBox="1"/>
          <p:nvPr/>
        </p:nvSpPr>
        <p:spPr>
          <a:xfrm>
            <a:off x="13050100" y="2482300"/>
            <a:ext cx="3288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solidFill>
                  <a:schemeClr val="lt1"/>
                </a:solidFill>
                <a:latin typeface="Calibri"/>
                <a:ea typeface="Calibri"/>
                <a:cs typeface="Calibri"/>
                <a:sym typeface="Calibri"/>
              </a:rPr>
              <a:t>Acceptance </a:t>
            </a:r>
            <a:r>
              <a:rPr b="1" lang="en-US" sz="2300">
                <a:solidFill>
                  <a:schemeClr val="lt1"/>
                </a:solidFill>
                <a:latin typeface="Calibri"/>
                <a:ea typeface="Calibri"/>
                <a:cs typeface="Calibri"/>
                <a:sym typeface="Calibri"/>
              </a:rPr>
              <a:t>Criteria</a:t>
            </a:r>
            <a:endParaRPr b="1" sz="2300">
              <a:solidFill>
                <a:schemeClr val="lt1"/>
              </a:solidFill>
              <a:latin typeface="Calibri"/>
              <a:ea typeface="Calibri"/>
              <a:cs typeface="Calibri"/>
              <a:sym typeface="Calibri"/>
            </a:endParaRPr>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796" name="Shape 796"/>
        <p:cNvGrpSpPr/>
        <p:nvPr/>
      </p:nvGrpSpPr>
      <p:grpSpPr>
        <a:xfrm>
          <a:off x="0" y="0"/>
          <a:ext cx="0" cy="0"/>
          <a:chOff x="0" y="0"/>
          <a:chExt cx="0" cy="0"/>
        </a:xfrm>
      </p:grpSpPr>
      <p:sp>
        <p:nvSpPr>
          <p:cNvPr id="797" name="Google Shape;797;p49"/>
          <p:cNvSpPr/>
          <p:nvPr/>
        </p:nvSpPr>
        <p:spPr>
          <a:xfrm>
            <a:off x="-2497045" y="-593502"/>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9" l="0" r="0" t="-1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8" name="Google Shape;798;p49"/>
          <p:cNvSpPr/>
          <p:nvPr/>
        </p:nvSpPr>
        <p:spPr>
          <a:xfrm flipH="1">
            <a:off x="9979452" y="-5935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9" l="0" r="0" t="-1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9" name="Google Shape;799;p49"/>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9" r="-28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0" name="Google Shape;800;p49"/>
          <p:cNvSpPr/>
          <p:nvPr/>
        </p:nvSpPr>
        <p:spPr>
          <a:xfrm>
            <a:off x="1028700" y="884039"/>
            <a:ext cx="16230600" cy="8374388"/>
          </a:xfrm>
          <a:custGeom>
            <a:rect b="b" l="l" r="r" t="t"/>
            <a:pathLst>
              <a:path extrusionOk="0" h="8374388" w="16230600">
                <a:moveTo>
                  <a:pt x="0" y="0"/>
                </a:moveTo>
                <a:lnTo>
                  <a:pt x="16230600" y="0"/>
                </a:lnTo>
                <a:lnTo>
                  <a:pt x="16230600" y="8374388"/>
                </a:lnTo>
                <a:lnTo>
                  <a:pt x="0" y="8374388"/>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1" name="Google Shape;801;p49"/>
          <p:cNvSpPr/>
          <p:nvPr/>
        </p:nvSpPr>
        <p:spPr>
          <a:xfrm>
            <a:off x="316067" y="8714896"/>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2" name="Google Shape;802;p49"/>
          <p:cNvSpPr/>
          <p:nvPr/>
        </p:nvSpPr>
        <p:spPr>
          <a:xfrm>
            <a:off x="16426030" y="603792"/>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3" name="Google Shape;803;p49"/>
          <p:cNvSpPr txBox="1"/>
          <p:nvPr/>
        </p:nvSpPr>
        <p:spPr>
          <a:xfrm>
            <a:off x="3550454" y="1019175"/>
            <a:ext cx="11187000" cy="1108200"/>
          </a:xfrm>
          <a:prstGeom prst="rect">
            <a:avLst/>
          </a:prstGeom>
          <a:noFill/>
          <a:ln>
            <a:noFill/>
          </a:ln>
        </p:spPr>
        <p:txBody>
          <a:bodyPr anchorCtr="0" anchor="t" bIns="0" lIns="0" spcFirstLastPara="1" rIns="0" wrap="square" tIns="0">
            <a:spAutoFit/>
          </a:bodyPr>
          <a:lstStyle/>
          <a:p>
            <a:pPr indent="0" lvl="0" marL="0" marR="0" rtl="0" algn="ctr">
              <a:lnSpc>
                <a:spcPct val="119988"/>
              </a:lnSpc>
              <a:spcBef>
                <a:spcPts val="0"/>
              </a:spcBef>
              <a:spcAft>
                <a:spcPts val="0"/>
              </a:spcAft>
              <a:buNone/>
            </a:pPr>
            <a:r>
              <a:rPr lang="en-US" sz="7199">
                <a:solidFill>
                  <a:srgbClr val="F4C624"/>
                </a:solidFill>
                <a:latin typeface="Anton"/>
                <a:ea typeface="Anton"/>
                <a:cs typeface="Anton"/>
                <a:sym typeface="Anton"/>
              </a:rPr>
              <a:t>Product Backlog</a:t>
            </a:r>
            <a:endParaRPr/>
          </a:p>
        </p:txBody>
      </p:sp>
      <p:graphicFrame>
        <p:nvGraphicFramePr>
          <p:cNvPr id="804" name="Google Shape;804;p49"/>
          <p:cNvGraphicFramePr/>
          <p:nvPr/>
        </p:nvGraphicFramePr>
        <p:xfrm>
          <a:off x="1397200" y="2558500"/>
          <a:ext cx="3000000" cy="3000000"/>
        </p:xfrm>
        <a:graphic>
          <a:graphicData uri="http://schemas.openxmlformats.org/drawingml/2006/table">
            <a:tbl>
              <a:tblPr>
                <a:noFill/>
                <a:tableStyleId>{965B3725-DAEF-4FF0-BD0D-19B8F0976E0F}</a:tableStyleId>
              </a:tblPr>
              <a:tblGrid>
                <a:gridCol w="3858900"/>
                <a:gridCol w="3858900"/>
                <a:gridCol w="3858900"/>
                <a:gridCol w="3858900"/>
              </a:tblGrid>
              <a:tr h="381000">
                <a:tc>
                  <a:txBody>
                    <a:bodyPr/>
                    <a:lstStyle/>
                    <a:p>
                      <a:pPr indent="0" lvl="0" marL="0" rtl="0" algn="l">
                        <a:lnSpc>
                          <a:spcPct val="115000"/>
                        </a:lnSpc>
                        <a:spcBef>
                          <a:spcPts val="0"/>
                        </a:spcBef>
                        <a:spcAft>
                          <a:spcPts val="0"/>
                        </a:spcAft>
                        <a:buNone/>
                      </a:pPr>
                      <a:r>
                        <a:rPr b="1" lang="en-US" sz="2300">
                          <a:solidFill>
                            <a:schemeClr val="lt1"/>
                          </a:solidFill>
                          <a:latin typeface="Calibri"/>
                          <a:ea typeface="Calibri"/>
                          <a:cs typeface="Calibri"/>
                          <a:sym typeface="Calibri"/>
                        </a:rPr>
                        <a:t>Story ID</a:t>
                      </a:r>
                      <a:endParaRPr b="1" sz="23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2300">
                          <a:solidFill>
                            <a:schemeClr val="lt1"/>
                          </a:solidFill>
                          <a:latin typeface="Calibri"/>
                          <a:ea typeface="Calibri"/>
                          <a:cs typeface="Calibri"/>
                          <a:sym typeface="Calibri"/>
                        </a:rPr>
                        <a:t>User Story</a:t>
                      </a:r>
                      <a:endParaRPr b="1" sz="23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2300">
                          <a:solidFill>
                            <a:schemeClr val="lt1"/>
                          </a:solidFill>
                          <a:latin typeface="Calibri"/>
                          <a:ea typeface="Calibri"/>
                          <a:cs typeface="Calibri"/>
                          <a:sym typeface="Calibri"/>
                        </a:rPr>
                        <a:t>User Benefit</a:t>
                      </a:r>
                      <a:endParaRPr b="1" sz="2300">
                        <a:solidFill>
                          <a:schemeClr val="lt1"/>
                        </a:solidFill>
                        <a:latin typeface="Calibri"/>
                        <a:ea typeface="Calibri"/>
                        <a:cs typeface="Calibri"/>
                        <a:sym typeface="Calibri"/>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b="1" lang="en-US" sz="2300">
                          <a:solidFill>
                            <a:schemeClr val="lt1"/>
                          </a:solidFill>
                          <a:latin typeface="Calibri"/>
                          <a:ea typeface="Calibri"/>
                          <a:cs typeface="Calibri"/>
                          <a:sym typeface="Calibri"/>
                        </a:rPr>
                        <a:t>Acceptance Criteria</a:t>
                      </a:r>
                      <a:endParaRPr b="1" sz="2300">
                        <a:solidFill>
                          <a:schemeClr val="lt1"/>
                        </a:solidFill>
                        <a:latin typeface="Calibri"/>
                        <a:ea typeface="Calibri"/>
                        <a:cs typeface="Calibri"/>
                        <a:sym typeface="Calibri"/>
                      </a:endParaRPr>
                    </a:p>
                  </a:txBody>
                  <a:tcPr marT="19050" marB="19050" marR="91425" marL="91425" anchor="ctr">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1800">
                          <a:solidFill>
                            <a:schemeClr val="lt1"/>
                          </a:solidFill>
                        </a:rPr>
                        <a:t>TS 3.2</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As a UI/UX finisher, I want to finalize UI/UX improvements and make the website fully responsive.</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Ensure a smooth and consistent user experience.</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1. Enhanced UI/UX.</a:t>
                      </a:r>
                      <a:endParaRPr sz="1800">
                        <a:solidFill>
                          <a:schemeClr val="lt1"/>
                        </a:solidFill>
                      </a:endParaRPr>
                    </a:p>
                    <a:p>
                      <a:pPr indent="0" lvl="0" marL="0" rtl="0" algn="l">
                        <a:lnSpc>
                          <a:spcPct val="115000"/>
                        </a:lnSpc>
                        <a:spcBef>
                          <a:spcPts val="0"/>
                        </a:spcBef>
                        <a:spcAft>
                          <a:spcPts val="0"/>
                        </a:spcAft>
                        <a:buNone/>
                      </a:pPr>
                      <a:r>
                        <a:rPr lang="en-US" sz="1800">
                          <a:solidFill>
                            <a:schemeClr val="lt1"/>
                          </a:solidFill>
                        </a:rPr>
                        <a:t>2. Full responsiveness on all devices.</a:t>
                      </a:r>
                      <a:endParaRPr sz="1800">
                        <a:solidFill>
                          <a:schemeClr val="lt1"/>
                        </a:solidFill>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
        <p:nvSpPr>
          <p:cNvPr id="805" name="Google Shape;805;p49"/>
          <p:cNvSpPr txBox="1"/>
          <p:nvPr/>
        </p:nvSpPr>
        <p:spPr>
          <a:xfrm>
            <a:off x="13050100" y="2482300"/>
            <a:ext cx="3288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solidFill>
                  <a:schemeClr val="lt1"/>
                </a:solidFill>
                <a:latin typeface="Calibri"/>
                <a:ea typeface="Calibri"/>
                <a:cs typeface="Calibri"/>
                <a:sym typeface="Calibri"/>
              </a:rPr>
              <a:t>Acceptance </a:t>
            </a:r>
            <a:r>
              <a:rPr b="1" lang="en-US" sz="2300">
                <a:solidFill>
                  <a:schemeClr val="lt1"/>
                </a:solidFill>
                <a:latin typeface="Calibri"/>
                <a:ea typeface="Calibri"/>
                <a:cs typeface="Calibri"/>
                <a:sym typeface="Calibri"/>
              </a:rPr>
              <a:t>Criteria</a:t>
            </a:r>
            <a:endParaRPr b="1" sz="2300">
              <a:solidFill>
                <a:schemeClr val="lt1"/>
              </a:solidFill>
              <a:latin typeface="Calibri"/>
              <a:ea typeface="Calibri"/>
              <a:cs typeface="Calibri"/>
              <a:sym typeface="Calibri"/>
            </a:endParaRPr>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813" name="Shape 813"/>
        <p:cNvGrpSpPr/>
        <p:nvPr/>
      </p:nvGrpSpPr>
      <p:grpSpPr>
        <a:xfrm>
          <a:off x="0" y="0"/>
          <a:ext cx="0" cy="0"/>
          <a:chOff x="0" y="0"/>
          <a:chExt cx="0" cy="0"/>
        </a:xfrm>
      </p:grpSpPr>
      <p:sp>
        <p:nvSpPr>
          <p:cNvPr id="814" name="Google Shape;814;p50"/>
          <p:cNvSpPr/>
          <p:nvPr/>
        </p:nvSpPr>
        <p:spPr>
          <a:xfrm>
            <a:off x="-2057400" y="-190500"/>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5" name="Google Shape;815;p50"/>
          <p:cNvSpPr/>
          <p:nvPr/>
        </p:nvSpPr>
        <p:spPr>
          <a:xfrm flipH="1">
            <a:off x="9979452" y="-962896"/>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6" name="Google Shape;816;p50"/>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7" r="-28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7" name="Google Shape;817;p50"/>
          <p:cNvSpPr/>
          <p:nvPr/>
        </p:nvSpPr>
        <p:spPr>
          <a:xfrm>
            <a:off x="759312" y="540247"/>
            <a:ext cx="16896665" cy="8718053"/>
          </a:xfrm>
          <a:custGeom>
            <a:rect b="b" l="l" r="r" t="t"/>
            <a:pathLst>
              <a:path extrusionOk="0" h="8718053" w="16896665">
                <a:moveTo>
                  <a:pt x="0" y="0"/>
                </a:moveTo>
                <a:lnTo>
                  <a:pt x="16896665" y="0"/>
                </a:lnTo>
                <a:lnTo>
                  <a:pt x="16896665" y="8718053"/>
                </a:lnTo>
                <a:lnTo>
                  <a:pt x="0" y="8718053"/>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8" name="Google Shape;818;p50"/>
          <p:cNvSpPr/>
          <p:nvPr/>
        </p:nvSpPr>
        <p:spPr>
          <a:xfrm>
            <a:off x="169590" y="8769975"/>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9" name="Google Shape;819;p50"/>
          <p:cNvSpPr/>
          <p:nvPr/>
        </p:nvSpPr>
        <p:spPr>
          <a:xfrm>
            <a:off x="17089820" y="178885"/>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0" name="Google Shape;820;p50"/>
          <p:cNvSpPr txBox="1"/>
          <p:nvPr/>
        </p:nvSpPr>
        <p:spPr>
          <a:xfrm>
            <a:off x="3345411" y="756193"/>
            <a:ext cx="11724600" cy="1108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7200">
                <a:solidFill>
                  <a:srgbClr val="F4C624"/>
                </a:solidFill>
                <a:latin typeface="Anton"/>
                <a:ea typeface="Anton"/>
                <a:cs typeface="Anton"/>
                <a:sym typeface="Anton"/>
              </a:rPr>
              <a:t>Sprint 2 Backlog</a:t>
            </a:r>
            <a:endParaRPr/>
          </a:p>
        </p:txBody>
      </p:sp>
      <p:graphicFrame>
        <p:nvGraphicFramePr>
          <p:cNvPr id="821" name="Google Shape;821;p50"/>
          <p:cNvGraphicFramePr/>
          <p:nvPr/>
        </p:nvGraphicFramePr>
        <p:xfrm>
          <a:off x="1016200" y="2882400"/>
          <a:ext cx="3000000" cy="3000000"/>
        </p:xfrm>
        <a:graphic>
          <a:graphicData uri="http://schemas.openxmlformats.org/drawingml/2006/table">
            <a:tbl>
              <a:tblPr>
                <a:noFill/>
                <a:tableStyleId>{965B3725-DAEF-4FF0-BD0D-19B8F0976E0F}</a:tableStyleId>
              </a:tblPr>
              <a:tblGrid>
                <a:gridCol w="3276600"/>
                <a:gridCol w="3276600"/>
                <a:gridCol w="3276600"/>
                <a:gridCol w="3276600"/>
                <a:gridCol w="3276600"/>
              </a:tblGrid>
              <a:tr h="381000">
                <a:tc>
                  <a:txBody>
                    <a:bodyPr/>
                    <a:lstStyle/>
                    <a:p>
                      <a:pPr indent="0" lvl="0" marL="0" rtl="0" algn="ctr">
                        <a:lnSpc>
                          <a:spcPct val="115000"/>
                        </a:lnSpc>
                        <a:spcBef>
                          <a:spcPts val="0"/>
                        </a:spcBef>
                        <a:spcAft>
                          <a:spcPts val="0"/>
                        </a:spcAft>
                        <a:buNone/>
                      </a:pPr>
                      <a:r>
                        <a:rPr b="1" lang="en-US" sz="2300">
                          <a:solidFill>
                            <a:schemeClr val="lt1"/>
                          </a:solidFill>
                        </a:rPr>
                        <a:t>Story ID</a:t>
                      </a:r>
                      <a:endParaRPr b="1" sz="23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300">
                          <a:solidFill>
                            <a:schemeClr val="lt1"/>
                          </a:solidFill>
                        </a:rPr>
                        <a:t>Story Points</a:t>
                      </a:r>
                      <a:endParaRPr b="1" sz="23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300">
                          <a:solidFill>
                            <a:schemeClr val="lt1"/>
                          </a:solidFill>
                        </a:rPr>
                        <a:t>User Story</a:t>
                      </a:r>
                      <a:endParaRPr b="1" sz="23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300">
                          <a:solidFill>
                            <a:schemeClr val="lt1"/>
                          </a:solidFill>
                        </a:rPr>
                        <a:t>User Benefit</a:t>
                      </a:r>
                      <a:endParaRPr b="1" sz="23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en-US" sz="2300">
                          <a:solidFill>
                            <a:schemeClr val="lt1"/>
                          </a:solidFill>
                        </a:rPr>
                        <a:t>Acceptance Criteria</a:t>
                      </a:r>
                      <a:endParaRPr b="1" sz="2300">
                        <a:solidFill>
                          <a:schemeClr val="lt1"/>
                        </a:solidFill>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1800">
                          <a:solidFill>
                            <a:schemeClr val="lt1"/>
                          </a:solidFill>
                        </a:rPr>
                        <a:t>US 2.1</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800">
                          <a:solidFill>
                            <a:schemeClr val="lt1"/>
                          </a:solidFill>
                        </a:rPr>
                        <a:t>8</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As a weather enthusiast, I want to receive an outfit suggestion based on current weather conditions.</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Dress appropriately for the weather.</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1. Outfit suggestion for cold, warm, rainy, snowy, and windy conditions.</a:t>
                      </a:r>
                      <a:endParaRPr sz="1800">
                        <a:solidFill>
                          <a:schemeClr val="lt1"/>
                        </a:solidFill>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1800">
                          <a:solidFill>
                            <a:schemeClr val="lt1"/>
                          </a:solidFill>
                        </a:rPr>
                        <a:t>US 2.2</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800">
                          <a:solidFill>
                            <a:schemeClr val="lt1"/>
                          </a:solidFill>
                        </a:rPr>
                        <a:t>5</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As a traveler, I want to prepare an outfit for a future date or journey.</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Plan ahead for upcoming weather conditions.</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1. Future date input for weather forecasts.</a:t>
                      </a:r>
                      <a:endParaRPr sz="1800">
                        <a:solidFill>
                          <a:schemeClr val="lt1"/>
                        </a:solidFill>
                      </a:endParaRPr>
                    </a:p>
                    <a:p>
                      <a:pPr indent="0" lvl="0" marL="0" rtl="0" algn="l">
                        <a:lnSpc>
                          <a:spcPct val="115000"/>
                        </a:lnSpc>
                        <a:spcBef>
                          <a:spcPts val="0"/>
                        </a:spcBef>
                        <a:spcAft>
                          <a:spcPts val="0"/>
                        </a:spcAft>
                        <a:buNone/>
                      </a:pPr>
                      <a:r>
                        <a:rPr lang="en-US" sz="1800">
                          <a:solidFill>
                            <a:schemeClr val="lt1"/>
                          </a:solidFill>
                        </a:rPr>
                        <a:t>2. Outfit suggestions based on future weather.</a:t>
                      </a:r>
                      <a:endParaRPr sz="1800">
                        <a:solidFill>
                          <a:schemeClr val="lt1"/>
                        </a:solidFill>
                      </a:endParaRPr>
                    </a:p>
                    <a:p>
                      <a:pPr indent="0" lvl="0" marL="0" rtl="0" algn="l">
                        <a:lnSpc>
                          <a:spcPct val="115000"/>
                        </a:lnSpc>
                        <a:spcBef>
                          <a:spcPts val="0"/>
                        </a:spcBef>
                        <a:spcAft>
                          <a:spcPts val="0"/>
                        </a:spcAft>
                        <a:buNone/>
                      </a:pPr>
                      <a:r>
                        <a:rPr lang="en-US" sz="1800">
                          <a:solidFill>
                            <a:schemeClr val="lt1"/>
                          </a:solidFill>
                        </a:rPr>
                        <a:t>3. Time of day selection for accuracy.</a:t>
                      </a:r>
                      <a:endParaRPr sz="1800">
                        <a:solidFill>
                          <a:schemeClr val="lt1"/>
                        </a:solidFill>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1800">
                          <a:solidFill>
                            <a:schemeClr val="lt1"/>
                          </a:solidFill>
                        </a:rPr>
                        <a:t>US 2.3</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800">
                          <a:solidFill>
                            <a:schemeClr val="lt1"/>
                          </a:solidFill>
                        </a:rPr>
                        <a:t>3</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As a business professional, I want to adjust outfit preferences based on my comfort level.</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Personalize outfit suggestions to match my preferences.</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1. Set preferences for warmer or cooler outfits.</a:t>
                      </a:r>
                      <a:endParaRPr sz="1800">
                        <a:solidFill>
                          <a:schemeClr val="lt1"/>
                        </a:solidFill>
                      </a:endParaRPr>
                    </a:p>
                    <a:p>
                      <a:pPr indent="0" lvl="0" marL="0" rtl="0" algn="l">
                        <a:lnSpc>
                          <a:spcPct val="115000"/>
                        </a:lnSpc>
                        <a:spcBef>
                          <a:spcPts val="0"/>
                        </a:spcBef>
                        <a:spcAft>
                          <a:spcPts val="0"/>
                        </a:spcAft>
                        <a:buNone/>
                      </a:pPr>
                      <a:r>
                        <a:rPr lang="en-US" sz="1800">
                          <a:solidFill>
                            <a:schemeClr val="lt1"/>
                          </a:solidFill>
                        </a:rPr>
                        <a:t>2. Outfit recommendations tailored to preferences.</a:t>
                      </a:r>
                      <a:endParaRPr sz="1800">
                        <a:solidFill>
                          <a:schemeClr val="lt1"/>
                        </a:solidFill>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1800">
                          <a:solidFill>
                            <a:schemeClr val="lt1"/>
                          </a:solidFill>
                        </a:rPr>
                        <a:t>US 2.4</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800">
                          <a:solidFill>
                            <a:schemeClr val="lt1"/>
                          </a:solidFill>
                        </a:rPr>
                        <a:t>5</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As a traveler, I want to receive clothing layer suggestions for cold weather.</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Dress appropriately with layered clothing suggestions.</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1. Layered clothing suggestions for cold, rainy, and very cold conditions.</a:t>
                      </a:r>
                      <a:endParaRPr sz="1800">
                        <a:solidFill>
                          <a:schemeClr val="lt1"/>
                        </a:solidFill>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transition>
    <p:fade/>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829" name="Shape 829"/>
        <p:cNvGrpSpPr/>
        <p:nvPr/>
      </p:nvGrpSpPr>
      <p:grpSpPr>
        <a:xfrm>
          <a:off x="0" y="0"/>
          <a:ext cx="0" cy="0"/>
          <a:chOff x="0" y="0"/>
          <a:chExt cx="0" cy="0"/>
        </a:xfrm>
      </p:grpSpPr>
      <p:sp>
        <p:nvSpPr>
          <p:cNvPr id="830" name="Google Shape;830;p51"/>
          <p:cNvSpPr/>
          <p:nvPr/>
        </p:nvSpPr>
        <p:spPr>
          <a:xfrm>
            <a:off x="-2057400" y="-190500"/>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9" l="0" r="0" t="-1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1" name="Google Shape;831;p51"/>
          <p:cNvSpPr/>
          <p:nvPr/>
        </p:nvSpPr>
        <p:spPr>
          <a:xfrm flipH="1">
            <a:off x="9979452" y="-962896"/>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9" l="0" r="0" t="-1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2" name="Google Shape;832;p51"/>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9" r="-28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3" name="Google Shape;833;p51"/>
          <p:cNvSpPr/>
          <p:nvPr/>
        </p:nvSpPr>
        <p:spPr>
          <a:xfrm>
            <a:off x="759312" y="540247"/>
            <a:ext cx="16896665" cy="8718053"/>
          </a:xfrm>
          <a:custGeom>
            <a:rect b="b" l="l" r="r" t="t"/>
            <a:pathLst>
              <a:path extrusionOk="0" h="8718053" w="16896665">
                <a:moveTo>
                  <a:pt x="0" y="0"/>
                </a:moveTo>
                <a:lnTo>
                  <a:pt x="16896665" y="0"/>
                </a:lnTo>
                <a:lnTo>
                  <a:pt x="16896665" y="8718053"/>
                </a:lnTo>
                <a:lnTo>
                  <a:pt x="0" y="8718053"/>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4" name="Google Shape;834;p51"/>
          <p:cNvSpPr/>
          <p:nvPr/>
        </p:nvSpPr>
        <p:spPr>
          <a:xfrm>
            <a:off x="169590" y="8769975"/>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5" name="Google Shape;835;p51"/>
          <p:cNvSpPr/>
          <p:nvPr/>
        </p:nvSpPr>
        <p:spPr>
          <a:xfrm>
            <a:off x="17089820" y="178885"/>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6" name="Google Shape;836;p51"/>
          <p:cNvSpPr txBox="1"/>
          <p:nvPr/>
        </p:nvSpPr>
        <p:spPr>
          <a:xfrm>
            <a:off x="3345411" y="756193"/>
            <a:ext cx="11724600" cy="1108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7200">
                <a:solidFill>
                  <a:srgbClr val="F4C624"/>
                </a:solidFill>
                <a:latin typeface="Anton"/>
                <a:ea typeface="Anton"/>
                <a:cs typeface="Anton"/>
                <a:sym typeface="Anton"/>
              </a:rPr>
              <a:t>Sprint 2 Backlog</a:t>
            </a:r>
            <a:endParaRPr/>
          </a:p>
        </p:txBody>
      </p:sp>
      <p:graphicFrame>
        <p:nvGraphicFramePr>
          <p:cNvPr id="837" name="Google Shape;837;p51"/>
          <p:cNvGraphicFramePr/>
          <p:nvPr/>
        </p:nvGraphicFramePr>
        <p:xfrm>
          <a:off x="952500" y="2428050"/>
          <a:ext cx="3000000" cy="3000000"/>
        </p:xfrm>
        <a:graphic>
          <a:graphicData uri="http://schemas.openxmlformats.org/drawingml/2006/table">
            <a:tbl>
              <a:tblPr>
                <a:noFill/>
                <a:tableStyleId>{965B3725-DAEF-4FF0-BD0D-19B8F0976E0F}</a:tableStyleId>
              </a:tblPr>
              <a:tblGrid>
                <a:gridCol w="3276600"/>
                <a:gridCol w="3276600"/>
                <a:gridCol w="3276600"/>
                <a:gridCol w="3276600"/>
                <a:gridCol w="3276600"/>
              </a:tblGrid>
              <a:tr h="381000">
                <a:tc>
                  <a:txBody>
                    <a:bodyPr/>
                    <a:lstStyle/>
                    <a:p>
                      <a:pPr indent="0" lvl="0" marL="0" rtl="0" algn="ctr">
                        <a:lnSpc>
                          <a:spcPct val="115000"/>
                        </a:lnSpc>
                        <a:spcBef>
                          <a:spcPts val="0"/>
                        </a:spcBef>
                        <a:spcAft>
                          <a:spcPts val="0"/>
                        </a:spcAft>
                        <a:buNone/>
                      </a:pPr>
                      <a:r>
                        <a:rPr b="1" lang="en-US" sz="2300">
                          <a:solidFill>
                            <a:schemeClr val="lt1"/>
                          </a:solidFill>
                        </a:rPr>
                        <a:t>Story ID</a:t>
                      </a:r>
                      <a:endParaRPr b="1" sz="23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300">
                          <a:solidFill>
                            <a:schemeClr val="lt1"/>
                          </a:solidFill>
                        </a:rPr>
                        <a:t>Story Points</a:t>
                      </a:r>
                      <a:endParaRPr b="1" sz="23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300">
                          <a:solidFill>
                            <a:schemeClr val="lt1"/>
                          </a:solidFill>
                        </a:rPr>
                        <a:t>User Story</a:t>
                      </a:r>
                      <a:endParaRPr b="1" sz="23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300">
                          <a:solidFill>
                            <a:schemeClr val="lt1"/>
                          </a:solidFill>
                        </a:rPr>
                        <a:t>User Benefit</a:t>
                      </a:r>
                      <a:endParaRPr b="1" sz="23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en-US" sz="2300">
                          <a:solidFill>
                            <a:schemeClr val="lt1"/>
                          </a:solidFill>
                        </a:rPr>
                        <a:t>Acceptance Criteria</a:t>
                      </a:r>
                      <a:endParaRPr b="1" sz="2300">
                        <a:solidFill>
                          <a:schemeClr val="lt1"/>
                        </a:solidFill>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1800">
                          <a:solidFill>
                            <a:schemeClr val="lt1"/>
                          </a:solidFill>
                        </a:rPr>
                        <a:t>US 2.5</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800">
                          <a:solidFill>
                            <a:schemeClr val="lt1"/>
                          </a:solidFill>
                        </a:rPr>
                        <a:t>8</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As a business professional, I want to check weather and outfit recommendations for multiple days.</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Plan outfits for multiple days in advance.</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1. Multi-day weather forecasts retrieval.</a:t>
                      </a:r>
                      <a:endParaRPr sz="1800">
                        <a:solidFill>
                          <a:schemeClr val="lt1"/>
                        </a:solidFill>
                      </a:endParaRPr>
                    </a:p>
                    <a:p>
                      <a:pPr indent="0" lvl="0" marL="0" rtl="0" algn="l">
                        <a:lnSpc>
                          <a:spcPct val="115000"/>
                        </a:lnSpc>
                        <a:spcBef>
                          <a:spcPts val="0"/>
                        </a:spcBef>
                        <a:spcAft>
                          <a:spcPts val="0"/>
                        </a:spcAft>
                        <a:buNone/>
                      </a:pPr>
                      <a:r>
                        <a:rPr lang="en-US" sz="1800">
                          <a:solidFill>
                            <a:schemeClr val="lt1"/>
                          </a:solidFill>
                        </a:rPr>
                        <a:t>2. Outfit suggestions for selected dates.</a:t>
                      </a:r>
                      <a:endParaRPr sz="1800">
                        <a:solidFill>
                          <a:schemeClr val="lt1"/>
                        </a:solidFill>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1800">
                          <a:solidFill>
                            <a:schemeClr val="lt1"/>
                          </a:solidFill>
                        </a:rPr>
                        <a:t>TS 2.1</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800">
                          <a:solidFill>
                            <a:schemeClr val="lt1"/>
                          </a:solidFill>
                        </a:rPr>
                        <a:t>13</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As a recommendation system developer, I want to implement a weather forecast-based recommendation system.</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Offer accurate outfit planning based on future conditions.</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1. Integration of weather forecast data.</a:t>
                      </a:r>
                      <a:endParaRPr sz="1800">
                        <a:solidFill>
                          <a:schemeClr val="lt1"/>
                        </a:solidFill>
                      </a:endParaRPr>
                    </a:p>
                    <a:p>
                      <a:pPr indent="0" lvl="0" marL="0" rtl="0" algn="l">
                        <a:lnSpc>
                          <a:spcPct val="115000"/>
                        </a:lnSpc>
                        <a:spcBef>
                          <a:spcPts val="0"/>
                        </a:spcBef>
                        <a:spcAft>
                          <a:spcPts val="0"/>
                        </a:spcAft>
                        <a:buNone/>
                      </a:pPr>
                      <a:r>
                        <a:rPr lang="en-US" sz="1800">
                          <a:solidFill>
                            <a:schemeClr val="lt1"/>
                          </a:solidFill>
                        </a:rPr>
                        <a:t>2. Accurate outfit recommendations based on forecasted weather.</a:t>
                      </a:r>
                      <a:endParaRPr sz="1800">
                        <a:solidFill>
                          <a:schemeClr val="lt1"/>
                        </a:solidFill>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1800">
                          <a:solidFill>
                            <a:schemeClr val="lt1"/>
                          </a:solidFill>
                        </a:rPr>
                        <a:t>TS 2.2</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800">
                          <a:solidFill>
                            <a:schemeClr val="lt1"/>
                          </a:solidFill>
                        </a:rPr>
                        <a:t>8</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As a UI developer, I want to build an interface for future date outfit planning and customization.</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Enable easy future planning and customization.</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1. UI for selecting future dates and customizing outfit preferences.</a:t>
                      </a:r>
                      <a:endParaRPr sz="1800">
                        <a:solidFill>
                          <a:schemeClr val="lt1"/>
                        </a:solidFill>
                      </a:endParaRPr>
                    </a:p>
                    <a:p>
                      <a:pPr indent="0" lvl="0" marL="0" rtl="0" algn="l">
                        <a:lnSpc>
                          <a:spcPct val="115000"/>
                        </a:lnSpc>
                        <a:spcBef>
                          <a:spcPts val="0"/>
                        </a:spcBef>
                        <a:spcAft>
                          <a:spcPts val="0"/>
                        </a:spcAft>
                        <a:buNone/>
                      </a:pPr>
                      <a:r>
                        <a:rPr lang="en-US" sz="1800">
                          <a:solidFill>
                            <a:schemeClr val="lt1"/>
                          </a:solidFill>
                        </a:rPr>
                        <a:t>2. Seamless outfit planning experience.</a:t>
                      </a:r>
                      <a:endParaRPr sz="1800">
                        <a:solidFill>
                          <a:schemeClr val="lt1"/>
                        </a:solidFill>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transition>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209" name="Shape 209"/>
        <p:cNvGrpSpPr/>
        <p:nvPr/>
      </p:nvGrpSpPr>
      <p:grpSpPr>
        <a:xfrm>
          <a:off x="0" y="0"/>
          <a:ext cx="0" cy="0"/>
          <a:chOff x="0" y="0"/>
          <a:chExt cx="0" cy="0"/>
        </a:xfrm>
      </p:grpSpPr>
      <p:sp>
        <p:nvSpPr>
          <p:cNvPr id="210" name="Google Shape;210;p16"/>
          <p:cNvSpPr/>
          <p:nvPr/>
        </p:nvSpPr>
        <p:spPr>
          <a:xfrm>
            <a:off x="-2497045" y="-593511"/>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 name="Google Shape;211;p16"/>
          <p:cNvSpPr/>
          <p:nvPr/>
        </p:nvSpPr>
        <p:spPr>
          <a:xfrm flipH="1">
            <a:off x="9979452" y="-5935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 name="Google Shape;212;p16"/>
          <p:cNvSpPr/>
          <p:nvPr/>
        </p:nvSpPr>
        <p:spPr>
          <a:xfrm>
            <a:off x="561504" y="9500761"/>
            <a:ext cx="17165003" cy="1123473"/>
          </a:xfrm>
          <a:custGeom>
            <a:rect b="b" l="l" r="r" t="t"/>
            <a:pathLst>
              <a:path extrusionOk="0" h="1497965" w="22886670">
                <a:moveTo>
                  <a:pt x="0" y="0"/>
                </a:moveTo>
                <a:lnTo>
                  <a:pt x="22886670" y="0"/>
                </a:lnTo>
                <a:lnTo>
                  <a:pt x="22886670" y="1497965"/>
                </a:lnTo>
                <a:lnTo>
                  <a:pt x="0" y="1497965"/>
                </a:lnTo>
                <a:lnTo>
                  <a:pt x="0" y="0"/>
                </a:lnTo>
                <a:close/>
              </a:path>
            </a:pathLst>
          </a:custGeom>
          <a:blipFill rotWithShape="1">
            <a:blip r:embed="rId4">
              <a:alphaModFix/>
            </a:blip>
            <a:stretch>
              <a:fillRect b="0" l="-1628" r="-162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 name="Google Shape;213;p16"/>
          <p:cNvSpPr/>
          <p:nvPr/>
        </p:nvSpPr>
        <p:spPr>
          <a:xfrm>
            <a:off x="561504" y="485218"/>
            <a:ext cx="17164992" cy="9084401"/>
          </a:xfrm>
          <a:custGeom>
            <a:rect b="b" l="l" r="r" t="t"/>
            <a:pathLst>
              <a:path extrusionOk="0" h="9084401" w="17164992">
                <a:moveTo>
                  <a:pt x="0" y="0"/>
                </a:moveTo>
                <a:lnTo>
                  <a:pt x="17164992" y="0"/>
                </a:lnTo>
                <a:lnTo>
                  <a:pt x="17164992" y="9084401"/>
                </a:lnTo>
                <a:lnTo>
                  <a:pt x="0" y="908440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 name="Google Shape;214;p16"/>
          <p:cNvSpPr/>
          <p:nvPr/>
        </p:nvSpPr>
        <p:spPr>
          <a:xfrm>
            <a:off x="2230772" y="2819170"/>
            <a:ext cx="2653018" cy="2653018"/>
          </a:xfrm>
          <a:custGeom>
            <a:rect b="b" l="l" r="r" t="t"/>
            <a:pathLst>
              <a:path extrusionOk="0" h="2653018" w="2653018">
                <a:moveTo>
                  <a:pt x="0" y="0"/>
                </a:moveTo>
                <a:lnTo>
                  <a:pt x="2653018" y="0"/>
                </a:lnTo>
                <a:lnTo>
                  <a:pt x="2653018" y="2653018"/>
                </a:lnTo>
                <a:lnTo>
                  <a:pt x="0" y="2653018"/>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 name="Google Shape;215;p16"/>
          <p:cNvSpPr/>
          <p:nvPr/>
        </p:nvSpPr>
        <p:spPr>
          <a:xfrm>
            <a:off x="228853" y="9258300"/>
            <a:ext cx="1441228" cy="859346"/>
          </a:xfrm>
          <a:custGeom>
            <a:rect b="b" l="l" r="r" t="t"/>
            <a:pathLst>
              <a:path extrusionOk="0" h="1145794" w="1921637">
                <a:moveTo>
                  <a:pt x="0" y="0"/>
                </a:moveTo>
                <a:lnTo>
                  <a:pt x="1921637" y="0"/>
                </a:lnTo>
                <a:lnTo>
                  <a:pt x="1921637" y="1145794"/>
                </a:lnTo>
                <a:lnTo>
                  <a:pt x="0" y="1145794"/>
                </a:lnTo>
                <a:lnTo>
                  <a:pt x="0" y="0"/>
                </a:lnTo>
                <a:close/>
              </a:path>
            </a:pathLst>
          </a:custGeom>
          <a:blipFill rotWithShape="1">
            <a:blip r:embed="rId7">
              <a:alphaModFix/>
            </a:blip>
            <a:stretch>
              <a:fillRect b="0" l="-65" r="-65"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 name="Google Shape;216;p16"/>
          <p:cNvSpPr/>
          <p:nvPr/>
        </p:nvSpPr>
        <p:spPr>
          <a:xfrm>
            <a:off x="16538678" y="169359"/>
            <a:ext cx="1441228" cy="859346"/>
          </a:xfrm>
          <a:custGeom>
            <a:rect b="b" l="l" r="r" t="t"/>
            <a:pathLst>
              <a:path extrusionOk="0" h="1145794" w="1921637">
                <a:moveTo>
                  <a:pt x="0" y="0"/>
                </a:moveTo>
                <a:lnTo>
                  <a:pt x="1921637" y="0"/>
                </a:lnTo>
                <a:lnTo>
                  <a:pt x="1921637" y="1145794"/>
                </a:lnTo>
                <a:lnTo>
                  <a:pt x="0" y="1145794"/>
                </a:lnTo>
                <a:lnTo>
                  <a:pt x="0" y="0"/>
                </a:lnTo>
                <a:close/>
              </a:path>
            </a:pathLst>
          </a:custGeom>
          <a:blipFill rotWithShape="1">
            <a:blip r:embed="rId7">
              <a:alphaModFix/>
            </a:blip>
            <a:stretch>
              <a:fillRect b="0" l="-65" r="-65"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 name="Google Shape;217;p16"/>
          <p:cNvSpPr/>
          <p:nvPr/>
        </p:nvSpPr>
        <p:spPr>
          <a:xfrm>
            <a:off x="7817491" y="2819170"/>
            <a:ext cx="2653018" cy="2653018"/>
          </a:xfrm>
          <a:custGeom>
            <a:rect b="b" l="l" r="r" t="t"/>
            <a:pathLst>
              <a:path extrusionOk="0" h="2653018" w="2653018">
                <a:moveTo>
                  <a:pt x="0" y="0"/>
                </a:moveTo>
                <a:lnTo>
                  <a:pt x="2653018" y="0"/>
                </a:lnTo>
                <a:lnTo>
                  <a:pt x="2653018" y="2653018"/>
                </a:lnTo>
                <a:lnTo>
                  <a:pt x="0" y="2653018"/>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 name="Google Shape;218;p16"/>
          <p:cNvSpPr/>
          <p:nvPr/>
        </p:nvSpPr>
        <p:spPr>
          <a:xfrm>
            <a:off x="13404209" y="2819170"/>
            <a:ext cx="2653018" cy="2653018"/>
          </a:xfrm>
          <a:custGeom>
            <a:rect b="b" l="l" r="r" t="t"/>
            <a:pathLst>
              <a:path extrusionOk="0" h="2653018" w="2653018">
                <a:moveTo>
                  <a:pt x="0" y="0"/>
                </a:moveTo>
                <a:lnTo>
                  <a:pt x="2653018" y="0"/>
                </a:lnTo>
                <a:lnTo>
                  <a:pt x="2653018" y="2653018"/>
                </a:lnTo>
                <a:lnTo>
                  <a:pt x="0" y="2653018"/>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 name="Google Shape;219;p16"/>
          <p:cNvSpPr/>
          <p:nvPr/>
        </p:nvSpPr>
        <p:spPr>
          <a:xfrm>
            <a:off x="12729076" y="2560269"/>
            <a:ext cx="4530187" cy="2901971"/>
          </a:xfrm>
          <a:custGeom>
            <a:rect b="b" l="l" r="r" t="t"/>
            <a:pathLst>
              <a:path extrusionOk="0" h="4109532" w="6415278">
                <a:moveTo>
                  <a:pt x="0" y="0"/>
                </a:moveTo>
                <a:lnTo>
                  <a:pt x="6415278" y="0"/>
                </a:lnTo>
                <a:lnTo>
                  <a:pt x="6415278" y="4109532"/>
                </a:lnTo>
                <a:lnTo>
                  <a:pt x="0" y="4109532"/>
                </a:lnTo>
                <a:lnTo>
                  <a:pt x="0" y="0"/>
                </a:lnTo>
                <a:close/>
              </a:path>
            </a:pathLst>
          </a:custGeom>
          <a:blipFill rotWithShape="1">
            <a:blip r:embed="rId8">
              <a:alphaModFix/>
            </a:blip>
            <a:stretch>
              <a:fillRect b="-64743" l="0" r="0" t="-3277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 name="Google Shape;220;p16"/>
          <p:cNvSpPr/>
          <p:nvPr/>
        </p:nvSpPr>
        <p:spPr>
          <a:xfrm>
            <a:off x="6749335" y="1567770"/>
            <a:ext cx="5838489" cy="3904384"/>
          </a:xfrm>
          <a:custGeom>
            <a:rect b="b" l="l" r="r" t="t"/>
            <a:pathLst>
              <a:path extrusionOk="0" h="3837940" w="5739130">
                <a:moveTo>
                  <a:pt x="0" y="0"/>
                </a:moveTo>
                <a:lnTo>
                  <a:pt x="5739130" y="0"/>
                </a:lnTo>
                <a:lnTo>
                  <a:pt x="5739130" y="3837940"/>
                </a:lnTo>
                <a:lnTo>
                  <a:pt x="0" y="3837940"/>
                </a:lnTo>
                <a:lnTo>
                  <a:pt x="0" y="0"/>
                </a:lnTo>
                <a:close/>
              </a:path>
            </a:pathLst>
          </a:custGeom>
          <a:blipFill rotWithShape="1">
            <a:blip r:embed="rId9">
              <a:alphaModFix/>
            </a:blip>
            <a:stretch>
              <a:fillRect b="-49688" l="0" r="0" t="-49688"/>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1" name="Google Shape;221;p16"/>
          <p:cNvSpPr txBox="1"/>
          <p:nvPr/>
        </p:nvSpPr>
        <p:spPr>
          <a:xfrm>
            <a:off x="1855491" y="999621"/>
            <a:ext cx="14577018" cy="1219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F4C624"/>
                </a:solidFill>
                <a:latin typeface="Anton"/>
                <a:ea typeface="Anton"/>
                <a:cs typeface="Anton"/>
                <a:sym typeface="Anton"/>
              </a:rPr>
              <a:t>THIS IS OUR TEAM</a:t>
            </a:r>
            <a:endParaRPr/>
          </a:p>
        </p:txBody>
      </p:sp>
      <p:sp>
        <p:nvSpPr>
          <p:cNvPr id="222" name="Google Shape;222;p16"/>
          <p:cNvSpPr txBox="1"/>
          <p:nvPr/>
        </p:nvSpPr>
        <p:spPr>
          <a:xfrm>
            <a:off x="7217469" y="5552941"/>
            <a:ext cx="3853062" cy="2156460"/>
          </a:xfrm>
          <a:prstGeom prst="rect">
            <a:avLst/>
          </a:prstGeom>
          <a:noFill/>
          <a:ln>
            <a:noFill/>
          </a:ln>
        </p:spPr>
        <p:txBody>
          <a:bodyPr anchorCtr="0" anchor="t" bIns="0" lIns="0" spcFirstLastPara="1" rIns="0" wrap="square" tIns="0">
            <a:spAutoFit/>
          </a:bodyPr>
          <a:lstStyle/>
          <a:p>
            <a:pPr indent="0" lvl="0" marL="0" marR="0" rtl="0" algn="ctr">
              <a:lnSpc>
                <a:spcPct val="144000"/>
              </a:lnSpc>
              <a:spcBef>
                <a:spcPts val="0"/>
              </a:spcBef>
              <a:spcAft>
                <a:spcPts val="0"/>
              </a:spcAft>
              <a:buNone/>
            </a:pPr>
            <a:r>
              <a:rPr b="1" lang="en-US" sz="3000">
                <a:solidFill>
                  <a:srgbClr val="FFFFFF"/>
                </a:solidFill>
                <a:latin typeface="Quicksand"/>
                <a:ea typeface="Quicksand"/>
                <a:cs typeface="Quicksand"/>
                <a:sym typeface="Quicksand"/>
              </a:rPr>
              <a:t>Mohith Durga Srinivas Tripuramallu</a:t>
            </a:r>
            <a:endParaRPr/>
          </a:p>
          <a:p>
            <a:pPr indent="0" lvl="0" marL="0" marR="0" rtl="0" algn="ctr">
              <a:lnSpc>
                <a:spcPct val="144000"/>
              </a:lnSpc>
              <a:spcBef>
                <a:spcPts val="0"/>
              </a:spcBef>
              <a:spcAft>
                <a:spcPts val="0"/>
              </a:spcAft>
              <a:buNone/>
            </a:pPr>
            <a:r>
              <a:t/>
            </a:r>
            <a:endParaRPr b="1" sz="3000">
              <a:solidFill>
                <a:srgbClr val="FFFFFF"/>
              </a:solidFill>
              <a:latin typeface="Quicksand"/>
              <a:ea typeface="Quicksand"/>
              <a:cs typeface="Quicksand"/>
              <a:sym typeface="Quicksand"/>
            </a:endParaRPr>
          </a:p>
        </p:txBody>
      </p:sp>
      <p:sp>
        <p:nvSpPr>
          <p:cNvPr id="223" name="Google Shape;223;p16"/>
          <p:cNvSpPr txBox="1"/>
          <p:nvPr/>
        </p:nvSpPr>
        <p:spPr>
          <a:xfrm>
            <a:off x="12804188" y="5628404"/>
            <a:ext cx="3853062" cy="1070610"/>
          </a:xfrm>
          <a:prstGeom prst="rect">
            <a:avLst/>
          </a:prstGeom>
          <a:noFill/>
          <a:ln>
            <a:noFill/>
          </a:ln>
        </p:spPr>
        <p:txBody>
          <a:bodyPr anchorCtr="0" anchor="t" bIns="0" lIns="0" spcFirstLastPara="1" rIns="0" wrap="square" tIns="0">
            <a:spAutoFit/>
          </a:bodyPr>
          <a:lstStyle/>
          <a:p>
            <a:pPr indent="0" lvl="0" marL="0" marR="0" rtl="0" algn="ctr">
              <a:lnSpc>
                <a:spcPct val="144000"/>
              </a:lnSpc>
              <a:spcBef>
                <a:spcPts val="0"/>
              </a:spcBef>
              <a:spcAft>
                <a:spcPts val="0"/>
              </a:spcAft>
              <a:buNone/>
            </a:pPr>
            <a:r>
              <a:rPr b="1" lang="en-US" sz="3000">
                <a:solidFill>
                  <a:srgbClr val="FFFFFF"/>
                </a:solidFill>
                <a:latin typeface="Quicksand"/>
                <a:ea typeface="Quicksand"/>
                <a:cs typeface="Quicksand"/>
                <a:sym typeface="Quicksand"/>
              </a:rPr>
              <a:t>Sai Rajeswari Ghanta</a:t>
            </a:r>
            <a:endParaRPr/>
          </a:p>
        </p:txBody>
      </p:sp>
      <p:sp>
        <p:nvSpPr>
          <p:cNvPr id="224" name="Google Shape;224;p16"/>
          <p:cNvSpPr txBox="1"/>
          <p:nvPr/>
        </p:nvSpPr>
        <p:spPr>
          <a:xfrm>
            <a:off x="7217469" y="7315024"/>
            <a:ext cx="3853062" cy="304800"/>
          </a:xfrm>
          <a:prstGeom prst="rect">
            <a:avLst/>
          </a:prstGeom>
          <a:noFill/>
          <a:ln>
            <a:noFill/>
          </a:ln>
        </p:spPr>
        <p:txBody>
          <a:bodyPr anchorCtr="0" anchor="t" bIns="0" lIns="0" spcFirstLastPara="1" rIns="0" wrap="square" tIns="0">
            <a:spAutoFit/>
          </a:bodyPr>
          <a:lstStyle/>
          <a:p>
            <a:pPr indent="0" lvl="0" marL="0" marR="0" rtl="0" algn="ctr">
              <a:lnSpc>
                <a:spcPct val="144000"/>
              </a:lnSpc>
              <a:spcBef>
                <a:spcPts val="0"/>
              </a:spcBef>
              <a:spcAft>
                <a:spcPts val="0"/>
              </a:spcAft>
              <a:buNone/>
            </a:pPr>
            <a:r>
              <a:rPr lang="en-US" sz="1800">
                <a:solidFill>
                  <a:srgbClr val="FFFFFF"/>
                </a:solidFill>
                <a:latin typeface="Quicksand"/>
                <a:ea typeface="Quicksand"/>
                <a:cs typeface="Quicksand"/>
                <a:sym typeface="Quicksand"/>
              </a:rPr>
              <a:t>Backend Developer</a:t>
            </a:r>
            <a:endParaRPr/>
          </a:p>
        </p:txBody>
      </p:sp>
      <p:sp>
        <p:nvSpPr>
          <p:cNvPr id="225" name="Google Shape;225;p16"/>
          <p:cNvSpPr txBox="1"/>
          <p:nvPr/>
        </p:nvSpPr>
        <p:spPr>
          <a:xfrm>
            <a:off x="12804081" y="6794264"/>
            <a:ext cx="3853062" cy="304800"/>
          </a:xfrm>
          <a:prstGeom prst="rect">
            <a:avLst/>
          </a:prstGeom>
          <a:noFill/>
          <a:ln>
            <a:noFill/>
          </a:ln>
        </p:spPr>
        <p:txBody>
          <a:bodyPr anchorCtr="0" anchor="t" bIns="0" lIns="0" spcFirstLastPara="1" rIns="0" wrap="square" tIns="0">
            <a:spAutoFit/>
          </a:bodyPr>
          <a:lstStyle/>
          <a:p>
            <a:pPr indent="0" lvl="0" marL="0" marR="0" rtl="0" algn="ctr">
              <a:lnSpc>
                <a:spcPct val="144000"/>
              </a:lnSpc>
              <a:spcBef>
                <a:spcPts val="0"/>
              </a:spcBef>
              <a:spcAft>
                <a:spcPts val="0"/>
              </a:spcAft>
              <a:buNone/>
            </a:pPr>
            <a:r>
              <a:rPr lang="en-US" sz="1800">
                <a:solidFill>
                  <a:srgbClr val="FFFFFF"/>
                </a:solidFill>
                <a:latin typeface="Quicksand"/>
                <a:ea typeface="Quicksand"/>
                <a:cs typeface="Quicksand"/>
                <a:sym typeface="Quicksand"/>
              </a:rPr>
              <a:t>Quality Assurance Tester</a:t>
            </a:r>
            <a:endParaRPr/>
          </a:p>
        </p:txBody>
      </p:sp>
      <p:sp>
        <p:nvSpPr>
          <p:cNvPr id="226" name="Google Shape;226;p16"/>
          <p:cNvSpPr/>
          <p:nvPr/>
        </p:nvSpPr>
        <p:spPr>
          <a:xfrm>
            <a:off x="1343746" y="2399994"/>
            <a:ext cx="4140151" cy="3072246"/>
          </a:xfrm>
          <a:custGeom>
            <a:rect b="b" l="l" r="r" t="t"/>
            <a:pathLst>
              <a:path extrusionOk="0" h="2996230" w="4037711">
                <a:moveTo>
                  <a:pt x="0" y="0"/>
                </a:moveTo>
                <a:lnTo>
                  <a:pt x="4037711" y="0"/>
                </a:lnTo>
                <a:lnTo>
                  <a:pt x="4037711" y="2996230"/>
                </a:lnTo>
                <a:lnTo>
                  <a:pt x="0" y="2996230"/>
                </a:lnTo>
                <a:lnTo>
                  <a:pt x="0" y="0"/>
                </a:lnTo>
                <a:close/>
              </a:path>
            </a:pathLst>
          </a:custGeom>
          <a:blipFill rotWithShape="1">
            <a:blip r:embed="rId10">
              <a:alphaModFix/>
            </a:blip>
            <a:stretch>
              <a:fillRect b="-53657" l="0" r="0" t="-53657"/>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 name="Google Shape;227;p16"/>
          <p:cNvSpPr txBox="1"/>
          <p:nvPr/>
        </p:nvSpPr>
        <p:spPr>
          <a:xfrm>
            <a:off x="1630751" y="5552941"/>
            <a:ext cx="3853062" cy="1613535"/>
          </a:xfrm>
          <a:prstGeom prst="rect">
            <a:avLst/>
          </a:prstGeom>
          <a:noFill/>
          <a:ln>
            <a:noFill/>
          </a:ln>
        </p:spPr>
        <p:txBody>
          <a:bodyPr anchorCtr="0" anchor="t" bIns="0" lIns="0" spcFirstLastPara="1" rIns="0" wrap="square" tIns="0">
            <a:spAutoFit/>
          </a:bodyPr>
          <a:lstStyle/>
          <a:p>
            <a:pPr indent="0" lvl="0" marL="0" marR="0" rtl="0" algn="ctr">
              <a:lnSpc>
                <a:spcPct val="144000"/>
              </a:lnSpc>
              <a:spcBef>
                <a:spcPts val="0"/>
              </a:spcBef>
              <a:spcAft>
                <a:spcPts val="0"/>
              </a:spcAft>
              <a:buNone/>
            </a:pPr>
            <a:r>
              <a:rPr b="1" lang="en-US" sz="3000">
                <a:solidFill>
                  <a:srgbClr val="FFFFFF"/>
                </a:solidFill>
                <a:latin typeface="Quicksand"/>
                <a:ea typeface="Quicksand"/>
                <a:cs typeface="Quicksand"/>
                <a:sym typeface="Quicksand"/>
              </a:rPr>
              <a:t>Bharadwaj Reddy Asireddy</a:t>
            </a:r>
            <a:endParaRPr/>
          </a:p>
          <a:p>
            <a:pPr indent="0" lvl="0" marL="0" marR="0" rtl="0" algn="ctr">
              <a:lnSpc>
                <a:spcPct val="144000"/>
              </a:lnSpc>
              <a:spcBef>
                <a:spcPts val="0"/>
              </a:spcBef>
              <a:spcAft>
                <a:spcPts val="0"/>
              </a:spcAft>
              <a:buNone/>
            </a:pPr>
            <a:r>
              <a:t/>
            </a:r>
            <a:endParaRPr b="1" sz="3000">
              <a:solidFill>
                <a:srgbClr val="FFFFFF"/>
              </a:solidFill>
              <a:latin typeface="Quicksand"/>
              <a:ea typeface="Quicksand"/>
              <a:cs typeface="Quicksand"/>
              <a:sym typeface="Quicksand"/>
            </a:endParaRPr>
          </a:p>
        </p:txBody>
      </p:sp>
      <p:sp>
        <p:nvSpPr>
          <p:cNvPr id="228" name="Google Shape;228;p16"/>
          <p:cNvSpPr txBox="1"/>
          <p:nvPr/>
        </p:nvSpPr>
        <p:spPr>
          <a:xfrm>
            <a:off x="1487302" y="6660914"/>
            <a:ext cx="3853062" cy="571500"/>
          </a:xfrm>
          <a:prstGeom prst="rect">
            <a:avLst/>
          </a:prstGeom>
          <a:noFill/>
          <a:ln>
            <a:noFill/>
          </a:ln>
        </p:spPr>
        <p:txBody>
          <a:bodyPr anchorCtr="0" anchor="t" bIns="0" lIns="0" spcFirstLastPara="1" rIns="0" wrap="square" tIns="0">
            <a:spAutoFit/>
          </a:bodyPr>
          <a:lstStyle/>
          <a:p>
            <a:pPr indent="0" lvl="0" marL="0" marR="0" rtl="0" algn="ctr">
              <a:lnSpc>
                <a:spcPct val="144000"/>
              </a:lnSpc>
              <a:spcBef>
                <a:spcPts val="0"/>
              </a:spcBef>
              <a:spcAft>
                <a:spcPts val="0"/>
              </a:spcAft>
              <a:buNone/>
            </a:pPr>
            <a:r>
              <a:rPr lang="en-US" sz="1800">
                <a:solidFill>
                  <a:srgbClr val="FFFFFF"/>
                </a:solidFill>
                <a:latin typeface="Quicksand"/>
                <a:ea typeface="Quicksand"/>
                <a:cs typeface="Quicksand"/>
                <a:sym typeface="Quicksand"/>
              </a:rPr>
              <a:t>Backend Developer &amp; UI/UX Designer</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845" name="Shape 845"/>
        <p:cNvGrpSpPr/>
        <p:nvPr/>
      </p:nvGrpSpPr>
      <p:grpSpPr>
        <a:xfrm>
          <a:off x="0" y="0"/>
          <a:ext cx="0" cy="0"/>
          <a:chOff x="0" y="0"/>
          <a:chExt cx="0" cy="0"/>
        </a:xfrm>
      </p:grpSpPr>
      <p:sp>
        <p:nvSpPr>
          <p:cNvPr id="846" name="Google Shape;846;p52"/>
          <p:cNvSpPr/>
          <p:nvPr/>
        </p:nvSpPr>
        <p:spPr>
          <a:xfrm>
            <a:off x="-2497045" y="-593511"/>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7" name="Google Shape;847;p52"/>
          <p:cNvSpPr/>
          <p:nvPr/>
        </p:nvSpPr>
        <p:spPr>
          <a:xfrm flipH="1">
            <a:off x="9979452" y="-5935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8" name="Google Shape;848;p52"/>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7" r="-28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9" name="Google Shape;849;p52"/>
          <p:cNvSpPr/>
          <p:nvPr/>
        </p:nvSpPr>
        <p:spPr>
          <a:xfrm>
            <a:off x="1028700" y="884039"/>
            <a:ext cx="16230600" cy="8374388"/>
          </a:xfrm>
          <a:custGeom>
            <a:rect b="b" l="l" r="r" t="t"/>
            <a:pathLst>
              <a:path extrusionOk="0" h="8374388" w="16230600">
                <a:moveTo>
                  <a:pt x="0" y="0"/>
                </a:moveTo>
                <a:lnTo>
                  <a:pt x="16230600" y="0"/>
                </a:lnTo>
                <a:lnTo>
                  <a:pt x="16230600" y="8374388"/>
                </a:lnTo>
                <a:lnTo>
                  <a:pt x="0" y="8374388"/>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0" name="Google Shape;850;p52"/>
          <p:cNvSpPr/>
          <p:nvPr/>
        </p:nvSpPr>
        <p:spPr>
          <a:xfrm>
            <a:off x="316067" y="8714896"/>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1" name="Google Shape;851;p52"/>
          <p:cNvSpPr/>
          <p:nvPr/>
        </p:nvSpPr>
        <p:spPr>
          <a:xfrm>
            <a:off x="16426030" y="603792"/>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2" name="Google Shape;852;p52"/>
          <p:cNvSpPr txBox="1"/>
          <p:nvPr/>
        </p:nvSpPr>
        <p:spPr>
          <a:xfrm>
            <a:off x="2151150" y="1295228"/>
            <a:ext cx="13985700" cy="1385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F4C624"/>
                </a:solidFill>
                <a:latin typeface="Anton"/>
                <a:ea typeface="Anton"/>
                <a:cs typeface="Anton"/>
                <a:sym typeface="Anton"/>
              </a:rPr>
              <a:t>Test Cases - 2</a:t>
            </a:r>
            <a:endParaRPr/>
          </a:p>
        </p:txBody>
      </p:sp>
      <p:graphicFrame>
        <p:nvGraphicFramePr>
          <p:cNvPr id="853" name="Google Shape;853;p52"/>
          <p:cNvGraphicFramePr/>
          <p:nvPr/>
        </p:nvGraphicFramePr>
        <p:xfrm>
          <a:off x="1737625" y="2897900"/>
          <a:ext cx="3000000" cy="3000000"/>
        </p:xfrm>
        <a:graphic>
          <a:graphicData uri="http://schemas.openxmlformats.org/drawingml/2006/table">
            <a:tbl>
              <a:tblPr>
                <a:noFill/>
                <a:tableStyleId>{965B3725-DAEF-4FF0-BD0D-19B8F0976E0F}</a:tableStyleId>
              </a:tblPr>
              <a:tblGrid>
                <a:gridCol w="2962550"/>
                <a:gridCol w="2962550"/>
                <a:gridCol w="2962550"/>
                <a:gridCol w="2962550"/>
                <a:gridCol w="2962550"/>
              </a:tblGrid>
              <a:tr h="381000">
                <a:tc>
                  <a:txBody>
                    <a:bodyPr/>
                    <a:lstStyle/>
                    <a:p>
                      <a:pPr indent="0" lvl="0" marL="0" rtl="0" algn="ctr">
                        <a:lnSpc>
                          <a:spcPct val="115000"/>
                        </a:lnSpc>
                        <a:spcBef>
                          <a:spcPts val="0"/>
                        </a:spcBef>
                        <a:spcAft>
                          <a:spcPts val="0"/>
                        </a:spcAft>
                        <a:buNone/>
                      </a:pPr>
                      <a:r>
                        <a:rPr b="1" lang="en-US" sz="2300">
                          <a:solidFill>
                            <a:schemeClr val="lt1"/>
                          </a:solidFill>
                        </a:rPr>
                        <a:t>Test Case ID</a:t>
                      </a:r>
                      <a:endParaRPr b="1" sz="23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300">
                          <a:solidFill>
                            <a:schemeClr val="lt1"/>
                          </a:solidFill>
                        </a:rPr>
                        <a:t>Story ID</a:t>
                      </a:r>
                      <a:endParaRPr b="1" sz="23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300">
                          <a:solidFill>
                            <a:schemeClr val="lt1"/>
                          </a:solidFill>
                        </a:rPr>
                        <a:t>Test Case Description</a:t>
                      </a:r>
                      <a:endParaRPr b="1" sz="23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300">
                          <a:solidFill>
                            <a:schemeClr val="lt1"/>
                          </a:solidFill>
                        </a:rPr>
                        <a:t>Expected Result</a:t>
                      </a:r>
                      <a:endParaRPr b="1" sz="23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300">
                          <a:solidFill>
                            <a:schemeClr val="lt1"/>
                          </a:solidFill>
                        </a:rPr>
                        <a:t>Pass/Fail</a:t>
                      </a:r>
                      <a:endParaRPr b="1" sz="23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1500">
                          <a:solidFill>
                            <a:schemeClr val="lt1"/>
                          </a:solidFill>
                        </a:rPr>
                        <a:t>TC 2.1.1</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rPr>
                        <a:t>US 2.1</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rPr>
                        <a:t>Verify that the system provides an outfit suggestion for cold weather.</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rPr>
                        <a:t>Outfit suggestion includes warm clothing.</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rPr>
                        <a:t>Pass</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1500">
                          <a:solidFill>
                            <a:schemeClr val="lt1"/>
                          </a:solidFill>
                        </a:rPr>
                        <a:t>TC 2.1.2</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rPr>
                        <a:t>US 2.1</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rPr>
                        <a:t>Verify that the system provides an outfit suggestion for warm weather.</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rPr>
                        <a:t>Outfit suggestion includes light clothing.</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rPr>
                        <a:t>Pass</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1500">
                          <a:solidFill>
                            <a:schemeClr val="lt1"/>
                          </a:solidFill>
                        </a:rPr>
                        <a:t>TC 2.1.3</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rPr>
                        <a:t>US 2.1</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rPr>
                        <a:t>Verify that the system adapts outfit suggestions based on rain.</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rPr>
                        <a:t>Outfit suggestion includes rain gear.</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rPr>
                        <a:t>Pass</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1500">
                          <a:solidFill>
                            <a:schemeClr val="lt1"/>
                          </a:solidFill>
                        </a:rPr>
                        <a:t>TC 2.1.4</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rPr>
                        <a:t>US 2.1</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rPr>
                        <a:t>Verify that the system adapts outfit suggestions based on snow.</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rPr>
                        <a:t>Outfit suggestion includes snow gear.</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rPr>
                        <a:t>Pass</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1500">
                          <a:solidFill>
                            <a:schemeClr val="lt1"/>
                          </a:solidFill>
                        </a:rPr>
                        <a:t>TC 2.1.5</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rPr>
                        <a:t>US 2.1</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rPr>
                        <a:t>Verify that the system adapts outfit suggestions based on wind.</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rPr>
                        <a:t>Outfit suggestion includes wind-resistant gear.</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rPr>
                        <a:t>Pass</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1500">
                          <a:solidFill>
                            <a:schemeClr val="lt1"/>
                          </a:solidFill>
                        </a:rPr>
                        <a:t>TC 2.2.1</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rPr>
                        <a:t>US 2.2</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rPr>
                        <a:t>Verify that the user can input a future date for weather forecast.</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rPr>
                        <a:t>Future date is accepted and processed.</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rPr>
                        <a:t>Pass</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1500">
                          <a:solidFill>
                            <a:schemeClr val="lt1"/>
                          </a:solidFill>
                        </a:rPr>
                        <a:t>TC 2.2.2</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rPr>
                        <a:t>US 2.2</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rPr>
                        <a:t>Verify that outfit suggestions are generated based on future weather forecast.</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rPr>
                        <a:t>Outfit matches forecasted weather.</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rPr>
                        <a:t>Pass</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1500">
                          <a:solidFill>
                            <a:schemeClr val="lt1"/>
                          </a:solidFill>
                        </a:rPr>
                        <a:t>TC 2.2.3</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rPr>
                        <a:t>US 2.2</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rPr>
                        <a:t>Verify that the user can select a time of day for more accurate outfit planning.</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rPr>
                        <a:t>Time of day selection adjusts outfit suggestions.</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rPr>
                        <a:t>Pass</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transition>
    <p:fade/>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861" name="Shape 861"/>
        <p:cNvGrpSpPr/>
        <p:nvPr/>
      </p:nvGrpSpPr>
      <p:grpSpPr>
        <a:xfrm>
          <a:off x="0" y="0"/>
          <a:ext cx="0" cy="0"/>
          <a:chOff x="0" y="0"/>
          <a:chExt cx="0" cy="0"/>
        </a:xfrm>
      </p:grpSpPr>
      <p:sp>
        <p:nvSpPr>
          <p:cNvPr id="862" name="Google Shape;862;p53"/>
          <p:cNvSpPr/>
          <p:nvPr/>
        </p:nvSpPr>
        <p:spPr>
          <a:xfrm>
            <a:off x="-2497045" y="-593511"/>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9" l="0" r="0" t="-1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3" name="Google Shape;863;p53"/>
          <p:cNvSpPr/>
          <p:nvPr/>
        </p:nvSpPr>
        <p:spPr>
          <a:xfrm flipH="1">
            <a:off x="9979452" y="-5935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9" l="0" r="0" t="-1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4" name="Google Shape;864;p53"/>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9" r="-28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5" name="Google Shape;865;p53"/>
          <p:cNvSpPr/>
          <p:nvPr/>
        </p:nvSpPr>
        <p:spPr>
          <a:xfrm>
            <a:off x="1028700" y="884039"/>
            <a:ext cx="16230600" cy="8374388"/>
          </a:xfrm>
          <a:custGeom>
            <a:rect b="b" l="l" r="r" t="t"/>
            <a:pathLst>
              <a:path extrusionOk="0" h="8374388" w="16230600">
                <a:moveTo>
                  <a:pt x="0" y="0"/>
                </a:moveTo>
                <a:lnTo>
                  <a:pt x="16230600" y="0"/>
                </a:lnTo>
                <a:lnTo>
                  <a:pt x="16230600" y="8374388"/>
                </a:lnTo>
                <a:lnTo>
                  <a:pt x="0" y="8374388"/>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6" name="Google Shape;866;p53"/>
          <p:cNvSpPr/>
          <p:nvPr/>
        </p:nvSpPr>
        <p:spPr>
          <a:xfrm>
            <a:off x="316067" y="8714896"/>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7" name="Google Shape;867;p53"/>
          <p:cNvSpPr/>
          <p:nvPr/>
        </p:nvSpPr>
        <p:spPr>
          <a:xfrm>
            <a:off x="16426030" y="603792"/>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8" name="Google Shape;868;p53"/>
          <p:cNvSpPr txBox="1"/>
          <p:nvPr/>
        </p:nvSpPr>
        <p:spPr>
          <a:xfrm>
            <a:off x="2151150" y="1295228"/>
            <a:ext cx="13985700" cy="1385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F4C624"/>
                </a:solidFill>
                <a:latin typeface="Anton"/>
                <a:ea typeface="Anton"/>
                <a:cs typeface="Anton"/>
                <a:sym typeface="Anton"/>
              </a:rPr>
              <a:t>Test Cases - 2</a:t>
            </a:r>
            <a:endParaRPr/>
          </a:p>
        </p:txBody>
      </p:sp>
      <p:graphicFrame>
        <p:nvGraphicFramePr>
          <p:cNvPr id="869" name="Google Shape;869;p53"/>
          <p:cNvGraphicFramePr/>
          <p:nvPr/>
        </p:nvGraphicFramePr>
        <p:xfrm>
          <a:off x="1406875" y="3429000"/>
          <a:ext cx="3000000" cy="3000000"/>
        </p:xfrm>
        <a:graphic>
          <a:graphicData uri="http://schemas.openxmlformats.org/drawingml/2006/table">
            <a:tbl>
              <a:tblPr>
                <a:noFill/>
                <a:tableStyleId>{965B3725-DAEF-4FF0-BD0D-19B8F0976E0F}</a:tableStyleId>
              </a:tblPr>
              <a:tblGrid>
                <a:gridCol w="3040325"/>
                <a:gridCol w="3040325"/>
                <a:gridCol w="3040325"/>
                <a:gridCol w="3040325"/>
                <a:gridCol w="3040325"/>
              </a:tblGrid>
              <a:tr h="381000">
                <a:tc>
                  <a:txBody>
                    <a:bodyPr/>
                    <a:lstStyle/>
                    <a:p>
                      <a:pPr indent="0" lvl="0" marL="0" rtl="0" algn="ctr">
                        <a:lnSpc>
                          <a:spcPct val="115000"/>
                        </a:lnSpc>
                        <a:spcBef>
                          <a:spcPts val="0"/>
                        </a:spcBef>
                        <a:spcAft>
                          <a:spcPts val="0"/>
                        </a:spcAft>
                        <a:buNone/>
                      </a:pPr>
                      <a:r>
                        <a:rPr b="1" lang="en-US" sz="2100">
                          <a:solidFill>
                            <a:schemeClr val="lt1"/>
                          </a:solidFill>
                        </a:rPr>
                        <a:t>Test Case ID</a:t>
                      </a:r>
                      <a:endParaRPr b="1" sz="21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100">
                          <a:solidFill>
                            <a:schemeClr val="lt1"/>
                          </a:solidFill>
                        </a:rPr>
                        <a:t>Story ID</a:t>
                      </a:r>
                      <a:endParaRPr b="1" sz="21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100">
                          <a:solidFill>
                            <a:schemeClr val="lt1"/>
                          </a:solidFill>
                        </a:rPr>
                        <a:t>Test Case Description</a:t>
                      </a:r>
                      <a:endParaRPr b="1" sz="21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100">
                          <a:solidFill>
                            <a:schemeClr val="lt1"/>
                          </a:solidFill>
                        </a:rPr>
                        <a:t>Expected Result</a:t>
                      </a:r>
                      <a:endParaRPr b="1" sz="21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100">
                          <a:solidFill>
                            <a:schemeClr val="lt1"/>
                          </a:solidFill>
                        </a:rPr>
                        <a:t>Pass/Fail</a:t>
                      </a:r>
                      <a:endParaRPr b="1" sz="21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1500">
                          <a:solidFill>
                            <a:schemeClr val="lt1"/>
                          </a:solidFill>
                        </a:rPr>
                        <a:t>TC 2.3.1</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rPr>
                        <a:t>US 2.3</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rPr>
                        <a:t>Verify that the user can set preferences for warmer outfits.</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rPr>
                        <a:t>Outfit suggestions reflect warmer preferences.</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rPr>
                        <a:t>Pass</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1500">
                          <a:solidFill>
                            <a:schemeClr val="lt1"/>
                          </a:solidFill>
                        </a:rPr>
                        <a:t>TC 2.3.2</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rPr>
                        <a:t>US 2.3</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rPr>
                        <a:t>Verify that the user can set preferences for cooler outfits.</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rPr>
                        <a:t>Outfit suggestions reflect cooler preferences.</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rPr>
                        <a:t>Pass</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1500">
                          <a:solidFill>
                            <a:schemeClr val="lt1"/>
                          </a:solidFill>
                        </a:rPr>
                        <a:t>TC 2.4.1</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rPr>
                        <a:t>US 2.4</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rPr>
                        <a:t>Verify that the system provides layered clothing suggestions for cold weather.</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rPr>
                        <a:t>Layered clothing suggestion for cold is accurate.</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rPr>
                        <a:t>Pass</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1500">
                          <a:solidFill>
                            <a:schemeClr val="lt1"/>
                          </a:solidFill>
                        </a:rPr>
                        <a:t>TC 2.4.2</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rPr>
                        <a:t>US 2.4</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rPr>
                        <a:t>Verify that layered clothing suggestions adapt based on rain.</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rPr>
                        <a:t>Layers include rain protection.</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rPr>
                        <a:t>Pass</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1500">
                          <a:solidFill>
                            <a:schemeClr val="lt1"/>
                          </a:solidFill>
                        </a:rPr>
                        <a:t>TC 2.4.3</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rPr>
                        <a:t>US 2.4</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rPr>
                        <a:t>Verify that layered clothing suggestions adapt to very cold temperatures.</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rPr>
                        <a:t>Layers include extra insulation.</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rPr>
                        <a:t>Pass</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1500">
                          <a:solidFill>
                            <a:schemeClr val="lt1"/>
                          </a:solidFill>
                        </a:rPr>
                        <a:t>TC 2.5.1</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rPr>
                        <a:t>US 2.5</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rPr>
                        <a:t>Verify that the user can plan outfits for multiple days.</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rPr>
                        <a:t>Outfits planned for each selected date.</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rPr>
                        <a:t>Pass</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1500">
                          <a:solidFill>
                            <a:schemeClr val="lt1"/>
                          </a:solidFill>
                        </a:rPr>
                        <a:t>TC 2.5.2</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rPr>
                        <a:t>US 2.5</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rPr>
                        <a:t>Verify that the system retrieves accurate weather forecasts for multiple dates.</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rPr>
                        <a:t>Weather forecast matches selected dates.</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rPr>
                        <a:t>Pass</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1500">
                          <a:solidFill>
                            <a:schemeClr val="lt1"/>
                          </a:solidFill>
                        </a:rPr>
                        <a:t>TC 2.5.3</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rPr>
                        <a:t>US 2.5</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rPr>
                        <a:t>Verify that outfit suggestions are tailored to the forecasted weather for each selected date.</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rPr>
                        <a:t>Outfit suggestions match forecasted weather.</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lt1"/>
                          </a:solidFill>
                        </a:rPr>
                        <a:t>Pass</a:t>
                      </a:r>
                      <a:endParaRPr sz="15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transition>
    <p:fade/>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877" name="Shape 877"/>
        <p:cNvGrpSpPr/>
        <p:nvPr/>
      </p:nvGrpSpPr>
      <p:grpSpPr>
        <a:xfrm>
          <a:off x="0" y="0"/>
          <a:ext cx="0" cy="0"/>
          <a:chOff x="0" y="0"/>
          <a:chExt cx="0" cy="0"/>
        </a:xfrm>
      </p:grpSpPr>
      <p:sp>
        <p:nvSpPr>
          <p:cNvPr id="878" name="Google Shape;878;p54"/>
          <p:cNvSpPr/>
          <p:nvPr/>
        </p:nvSpPr>
        <p:spPr>
          <a:xfrm>
            <a:off x="-2497045" y="-593511"/>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9" l="0" r="0" t="-1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9" name="Google Shape;879;p54"/>
          <p:cNvSpPr/>
          <p:nvPr/>
        </p:nvSpPr>
        <p:spPr>
          <a:xfrm flipH="1">
            <a:off x="9979452" y="-5935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9" l="0" r="0" t="-1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0" name="Google Shape;880;p54"/>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9" r="-28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1" name="Google Shape;881;p54"/>
          <p:cNvSpPr/>
          <p:nvPr/>
        </p:nvSpPr>
        <p:spPr>
          <a:xfrm>
            <a:off x="1028700" y="884039"/>
            <a:ext cx="16230600" cy="8374388"/>
          </a:xfrm>
          <a:custGeom>
            <a:rect b="b" l="l" r="r" t="t"/>
            <a:pathLst>
              <a:path extrusionOk="0" h="8374388" w="16230600">
                <a:moveTo>
                  <a:pt x="0" y="0"/>
                </a:moveTo>
                <a:lnTo>
                  <a:pt x="16230600" y="0"/>
                </a:lnTo>
                <a:lnTo>
                  <a:pt x="16230600" y="8374388"/>
                </a:lnTo>
                <a:lnTo>
                  <a:pt x="0" y="8374388"/>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2" name="Google Shape;882;p54"/>
          <p:cNvSpPr/>
          <p:nvPr/>
        </p:nvSpPr>
        <p:spPr>
          <a:xfrm>
            <a:off x="316067" y="8714896"/>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3" name="Google Shape;883;p54"/>
          <p:cNvSpPr/>
          <p:nvPr/>
        </p:nvSpPr>
        <p:spPr>
          <a:xfrm>
            <a:off x="16426030" y="603792"/>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4" name="Google Shape;884;p54"/>
          <p:cNvSpPr txBox="1"/>
          <p:nvPr/>
        </p:nvSpPr>
        <p:spPr>
          <a:xfrm>
            <a:off x="2151150" y="1295228"/>
            <a:ext cx="13985700" cy="1385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F4C624"/>
                </a:solidFill>
                <a:latin typeface="Anton"/>
                <a:ea typeface="Anton"/>
                <a:cs typeface="Anton"/>
                <a:sym typeface="Anton"/>
              </a:rPr>
              <a:t>Test Cases - 2</a:t>
            </a:r>
            <a:endParaRPr/>
          </a:p>
        </p:txBody>
      </p:sp>
      <p:graphicFrame>
        <p:nvGraphicFramePr>
          <p:cNvPr id="885" name="Google Shape;885;p54"/>
          <p:cNvGraphicFramePr/>
          <p:nvPr/>
        </p:nvGraphicFramePr>
        <p:xfrm>
          <a:off x="1741275" y="3429000"/>
          <a:ext cx="3000000" cy="3000000"/>
        </p:xfrm>
        <a:graphic>
          <a:graphicData uri="http://schemas.openxmlformats.org/drawingml/2006/table">
            <a:tbl>
              <a:tblPr>
                <a:noFill/>
                <a:tableStyleId>{965B3725-DAEF-4FF0-BD0D-19B8F0976E0F}</a:tableStyleId>
              </a:tblPr>
              <a:tblGrid>
                <a:gridCol w="3109575"/>
                <a:gridCol w="3109575"/>
                <a:gridCol w="3109575"/>
                <a:gridCol w="3109575"/>
                <a:gridCol w="2246450"/>
              </a:tblGrid>
              <a:tr h="381000">
                <a:tc>
                  <a:txBody>
                    <a:bodyPr/>
                    <a:lstStyle/>
                    <a:p>
                      <a:pPr indent="0" lvl="0" marL="0" rtl="0" algn="ctr">
                        <a:lnSpc>
                          <a:spcPct val="115000"/>
                        </a:lnSpc>
                        <a:spcBef>
                          <a:spcPts val="0"/>
                        </a:spcBef>
                        <a:spcAft>
                          <a:spcPts val="0"/>
                        </a:spcAft>
                        <a:buNone/>
                      </a:pPr>
                      <a:r>
                        <a:rPr b="1" lang="en-US" sz="2100">
                          <a:solidFill>
                            <a:schemeClr val="lt1"/>
                          </a:solidFill>
                        </a:rPr>
                        <a:t>Test Case ID</a:t>
                      </a:r>
                      <a:endParaRPr b="1" sz="21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100">
                          <a:solidFill>
                            <a:schemeClr val="lt1"/>
                          </a:solidFill>
                        </a:rPr>
                        <a:t>Story ID</a:t>
                      </a:r>
                      <a:endParaRPr b="1" sz="21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100">
                          <a:solidFill>
                            <a:schemeClr val="lt1"/>
                          </a:solidFill>
                        </a:rPr>
                        <a:t>Test Case Description</a:t>
                      </a:r>
                      <a:endParaRPr b="1" sz="21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100">
                          <a:solidFill>
                            <a:schemeClr val="lt1"/>
                          </a:solidFill>
                        </a:rPr>
                        <a:t>Expected Result</a:t>
                      </a:r>
                      <a:endParaRPr b="1" sz="21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100">
                          <a:solidFill>
                            <a:schemeClr val="lt1"/>
                          </a:solidFill>
                        </a:rPr>
                        <a:t>Pass/Fail</a:t>
                      </a:r>
                      <a:endParaRPr b="1" sz="21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1700">
                          <a:solidFill>
                            <a:schemeClr val="lt1"/>
                          </a:solidFill>
                        </a:rPr>
                        <a:t>TC 2.6.1</a:t>
                      </a:r>
                      <a:endParaRPr sz="17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700">
                          <a:solidFill>
                            <a:schemeClr val="lt1"/>
                          </a:solidFill>
                        </a:rPr>
                        <a:t>TS 2.1</a:t>
                      </a:r>
                      <a:endParaRPr sz="17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700">
                          <a:solidFill>
                            <a:schemeClr val="lt1"/>
                          </a:solidFill>
                        </a:rPr>
                        <a:t>Verify that weather forecast data integration is successful for future dates.</a:t>
                      </a:r>
                      <a:endParaRPr sz="17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700">
                          <a:solidFill>
                            <a:schemeClr val="lt1"/>
                          </a:solidFill>
                        </a:rPr>
                        <a:t>Future dates display correct forecast data.</a:t>
                      </a:r>
                      <a:endParaRPr sz="17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700">
                          <a:solidFill>
                            <a:schemeClr val="lt1"/>
                          </a:solidFill>
                        </a:rPr>
                        <a:t>Pass</a:t>
                      </a:r>
                      <a:endParaRPr sz="17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1700">
                          <a:solidFill>
                            <a:schemeClr val="lt1"/>
                          </a:solidFill>
                        </a:rPr>
                        <a:t>TC 2.6.2</a:t>
                      </a:r>
                      <a:endParaRPr sz="17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700">
                          <a:solidFill>
                            <a:schemeClr val="lt1"/>
                          </a:solidFill>
                        </a:rPr>
                        <a:t>TS 2.1</a:t>
                      </a:r>
                      <a:endParaRPr sz="17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700">
                          <a:solidFill>
                            <a:schemeClr val="lt1"/>
                          </a:solidFill>
                        </a:rPr>
                        <a:t>Verify the accuracy of outfit recommendations based on forecasted weather.</a:t>
                      </a:r>
                      <a:endParaRPr sz="17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700">
                          <a:solidFill>
                            <a:schemeClr val="lt1"/>
                          </a:solidFill>
                        </a:rPr>
                        <a:t>Outfit suggestions accurately reflect forecasted weather.</a:t>
                      </a:r>
                      <a:endParaRPr sz="17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700">
                          <a:solidFill>
                            <a:schemeClr val="lt1"/>
                          </a:solidFill>
                        </a:rPr>
                        <a:t>Pass</a:t>
                      </a:r>
                      <a:endParaRPr sz="17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1700">
                          <a:solidFill>
                            <a:schemeClr val="lt1"/>
                          </a:solidFill>
                        </a:rPr>
                        <a:t>TC 2.7.1</a:t>
                      </a:r>
                      <a:endParaRPr sz="17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700">
                          <a:solidFill>
                            <a:schemeClr val="lt1"/>
                          </a:solidFill>
                        </a:rPr>
                        <a:t>TS 2.2</a:t>
                      </a:r>
                      <a:endParaRPr sz="17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700">
                          <a:solidFill>
                            <a:schemeClr val="lt1"/>
                          </a:solidFill>
                        </a:rPr>
                        <a:t>Verify the user interface for selecting future dates.</a:t>
                      </a:r>
                      <a:endParaRPr sz="17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700">
                          <a:solidFill>
                            <a:schemeClr val="lt1"/>
                          </a:solidFill>
                        </a:rPr>
                        <a:t>Future date selection works seamlessly.</a:t>
                      </a:r>
                      <a:endParaRPr sz="17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700">
                          <a:solidFill>
                            <a:schemeClr val="lt1"/>
                          </a:solidFill>
                        </a:rPr>
                        <a:t>Fail</a:t>
                      </a:r>
                      <a:endParaRPr sz="17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1700">
                          <a:solidFill>
                            <a:schemeClr val="lt1"/>
                          </a:solidFill>
                        </a:rPr>
                        <a:t>TC 2.7.2</a:t>
                      </a:r>
                      <a:endParaRPr sz="17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700">
                          <a:solidFill>
                            <a:schemeClr val="lt1"/>
                          </a:solidFill>
                        </a:rPr>
                        <a:t>TS 2.2</a:t>
                      </a:r>
                      <a:endParaRPr sz="17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700">
                          <a:solidFill>
                            <a:schemeClr val="lt1"/>
                          </a:solidFill>
                        </a:rPr>
                        <a:t>Verify the user interface for customizing outfit preferences.</a:t>
                      </a:r>
                      <a:endParaRPr sz="17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700">
                          <a:solidFill>
                            <a:schemeClr val="lt1"/>
                          </a:solidFill>
                        </a:rPr>
                        <a:t>Outfit customization options are available.</a:t>
                      </a:r>
                      <a:endParaRPr sz="17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700">
                          <a:solidFill>
                            <a:schemeClr val="lt1"/>
                          </a:solidFill>
                        </a:rPr>
                        <a:t>Fail</a:t>
                      </a:r>
                      <a:endParaRPr sz="17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1700">
                          <a:solidFill>
                            <a:schemeClr val="lt1"/>
                          </a:solidFill>
                        </a:rPr>
                        <a:t>TC 2.7.3</a:t>
                      </a:r>
                      <a:endParaRPr sz="17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700">
                          <a:solidFill>
                            <a:schemeClr val="lt1"/>
                          </a:solidFill>
                        </a:rPr>
                        <a:t>TS 2.2</a:t>
                      </a:r>
                      <a:endParaRPr sz="17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700">
                          <a:solidFill>
                            <a:schemeClr val="lt1"/>
                          </a:solidFill>
                        </a:rPr>
                        <a:t>Verify the integration of future date selection with outfit suggestions.</a:t>
                      </a:r>
                      <a:endParaRPr sz="17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700">
                          <a:solidFill>
                            <a:schemeClr val="lt1"/>
                          </a:solidFill>
                        </a:rPr>
                        <a:t>Future date impacts outfit suggestions.</a:t>
                      </a:r>
                      <a:endParaRPr sz="17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700">
                          <a:solidFill>
                            <a:schemeClr val="lt1"/>
                          </a:solidFill>
                        </a:rPr>
                        <a:t>Fail</a:t>
                      </a:r>
                      <a:endParaRPr sz="17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transition>
    <p:fade/>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893" name="Shape 893"/>
        <p:cNvGrpSpPr/>
        <p:nvPr/>
      </p:nvGrpSpPr>
      <p:grpSpPr>
        <a:xfrm>
          <a:off x="0" y="0"/>
          <a:ext cx="0" cy="0"/>
          <a:chOff x="0" y="0"/>
          <a:chExt cx="0" cy="0"/>
        </a:xfrm>
      </p:grpSpPr>
      <p:sp>
        <p:nvSpPr>
          <p:cNvPr id="894" name="Google Shape;894;p55"/>
          <p:cNvSpPr/>
          <p:nvPr/>
        </p:nvSpPr>
        <p:spPr>
          <a:xfrm>
            <a:off x="-2497045" y="-593511"/>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5" name="Google Shape;895;p55"/>
          <p:cNvSpPr/>
          <p:nvPr/>
        </p:nvSpPr>
        <p:spPr>
          <a:xfrm flipH="1">
            <a:off x="9979452" y="-5935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6" name="Google Shape;896;p55"/>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7" r="-28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7" name="Google Shape;897;p55"/>
          <p:cNvSpPr/>
          <p:nvPr/>
        </p:nvSpPr>
        <p:spPr>
          <a:xfrm>
            <a:off x="1028700" y="884039"/>
            <a:ext cx="16230600" cy="8374388"/>
          </a:xfrm>
          <a:custGeom>
            <a:rect b="b" l="l" r="r" t="t"/>
            <a:pathLst>
              <a:path extrusionOk="0" h="8374388" w="16230600">
                <a:moveTo>
                  <a:pt x="0" y="0"/>
                </a:moveTo>
                <a:lnTo>
                  <a:pt x="16230600" y="0"/>
                </a:lnTo>
                <a:lnTo>
                  <a:pt x="16230600" y="8374388"/>
                </a:lnTo>
                <a:lnTo>
                  <a:pt x="0" y="8374388"/>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8" name="Google Shape;898;p55"/>
          <p:cNvSpPr/>
          <p:nvPr/>
        </p:nvSpPr>
        <p:spPr>
          <a:xfrm>
            <a:off x="316067" y="8714896"/>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9" name="Google Shape;899;p55"/>
          <p:cNvSpPr/>
          <p:nvPr/>
        </p:nvSpPr>
        <p:spPr>
          <a:xfrm>
            <a:off x="16426030" y="603792"/>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0" name="Google Shape;900;p55"/>
          <p:cNvSpPr txBox="1"/>
          <p:nvPr/>
        </p:nvSpPr>
        <p:spPr>
          <a:xfrm>
            <a:off x="2151150" y="1254568"/>
            <a:ext cx="13985700" cy="13949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F4C624"/>
                </a:solidFill>
                <a:latin typeface="Anton"/>
                <a:ea typeface="Anton"/>
                <a:cs typeface="Anton"/>
                <a:sym typeface="Anton"/>
              </a:rPr>
              <a:t>Stories Completed</a:t>
            </a:r>
            <a:endParaRPr/>
          </a:p>
        </p:txBody>
      </p:sp>
      <p:graphicFrame>
        <p:nvGraphicFramePr>
          <p:cNvPr id="901" name="Google Shape;901;p55"/>
          <p:cNvGraphicFramePr/>
          <p:nvPr/>
        </p:nvGraphicFramePr>
        <p:xfrm>
          <a:off x="1880625" y="3048000"/>
          <a:ext cx="3000000" cy="3000000"/>
        </p:xfrm>
        <a:graphic>
          <a:graphicData uri="http://schemas.openxmlformats.org/drawingml/2006/table">
            <a:tbl>
              <a:tblPr>
                <a:noFill/>
                <a:tableStyleId>{08C053F0-325B-4D8B-AEC4-74F5D594B7E0}</a:tableStyleId>
              </a:tblPr>
              <a:tblGrid>
                <a:gridCol w="4775200"/>
                <a:gridCol w="4775200"/>
                <a:gridCol w="4775200"/>
              </a:tblGrid>
              <a:tr h="380725">
                <a:tc>
                  <a:txBody>
                    <a:bodyPr/>
                    <a:lstStyle/>
                    <a:p>
                      <a:pPr indent="0" lvl="0" marL="0" rtl="0" algn="ctr">
                        <a:lnSpc>
                          <a:spcPct val="115000"/>
                        </a:lnSpc>
                        <a:spcBef>
                          <a:spcPts val="0"/>
                        </a:spcBef>
                        <a:spcAft>
                          <a:spcPts val="0"/>
                        </a:spcAft>
                        <a:buNone/>
                      </a:pPr>
                      <a:r>
                        <a:rPr b="1" lang="en-US" sz="2300">
                          <a:solidFill>
                            <a:schemeClr val="lt1"/>
                          </a:solidFill>
                        </a:rPr>
                        <a:t>Story ID</a:t>
                      </a:r>
                      <a:endParaRPr b="1" sz="23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300">
                          <a:solidFill>
                            <a:schemeClr val="lt1"/>
                          </a:solidFill>
                        </a:rPr>
                        <a:t>User Story/Task Description</a:t>
                      </a:r>
                      <a:endParaRPr b="1" sz="23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300">
                          <a:solidFill>
                            <a:schemeClr val="lt1"/>
                          </a:solidFill>
                        </a:rPr>
                        <a:t>Story Points</a:t>
                      </a:r>
                      <a:endParaRPr b="1" sz="23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772325">
                <a:tc>
                  <a:txBody>
                    <a:bodyPr/>
                    <a:lstStyle/>
                    <a:p>
                      <a:pPr indent="0" lvl="0" marL="0" rtl="0" algn="l">
                        <a:lnSpc>
                          <a:spcPct val="115000"/>
                        </a:lnSpc>
                        <a:spcBef>
                          <a:spcPts val="0"/>
                        </a:spcBef>
                        <a:spcAft>
                          <a:spcPts val="0"/>
                        </a:spcAft>
                        <a:buNone/>
                      </a:pPr>
                      <a:r>
                        <a:rPr lang="en-US" sz="1800">
                          <a:solidFill>
                            <a:schemeClr val="lt1"/>
                          </a:solidFill>
                        </a:rPr>
                        <a:t>US 2.1</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As a weather enthusiast, I want to receive an outfit suggestion based on current weather conditions.</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800">
                          <a:solidFill>
                            <a:schemeClr val="lt1"/>
                          </a:solidFill>
                        </a:rPr>
                        <a:t>8</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429075">
                <a:tc>
                  <a:txBody>
                    <a:bodyPr/>
                    <a:lstStyle/>
                    <a:p>
                      <a:pPr indent="0" lvl="0" marL="0" rtl="0" algn="l">
                        <a:lnSpc>
                          <a:spcPct val="115000"/>
                        </a:lnSpc>
                        <a:spcBef>
                          <a:spcPts val="0"/>
                        </a:spcBef>
                        <a:spcAft>
                          <a:spcPts val="0"/>
                        </a:spcAft>
                        <a:buNone/>
                      </a:pPr>
                      <a:r>
                        <a:rPr lang="en-US" sz="1800">
                          <a:solidFill>
                            <a:schemeClr val="lt1"/>
                          </a:solidFill>
                        </a:rPr>
                        <a:t>US 2.2</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As a traveler, I want to prepare an outfit for a future date or journey.</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800">
                          <a:solidFill>
                            <a:schemeClr val="lt1"/>
                          </a:solidFill>
                        </a:rPr>
                        <a:t>5</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772325">
                <a:tc>
                  <a:txBody>
                    <a:bodyPr/>
                    <a:lstStyle/>
                    <a:p>
                      <a:pPr indent="0" lvl="0" marL="0" rtl="0" algn="l">
                        <a:lnSpc>
                          <a:spcPct val="115000"/>
                        </a:lnSpc>
                        <a:spcBef>
                          <a:spcPts val="0"/>
                        </a:spcBef>
                        <a:spcAft>
                          <a:spcPts val="0"/>
                        </a:spcAft>
                        <a:buNone/>
                      </a:pPr>
                      <a:r>
                        <a:rPr lang="en-US" sz="1800">
                          <a:solidFill>
                            <a:schemeClr val="lt1"/>
                          </a:solidFill>
                        </a:rPr>
                        <a:t>US 2.3</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As a business professional, I want to adjust outfit preferences based on my comfort level.</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800">
                          <a:solidFill>
                            <a:schemeClr val="lt1"/>
                          </a:solidFill>
                        </a:rPr>
                        <a:t>3</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429075">
                <a:tc>
                  <a:txBody>
                    <a:bodyPr/>
                    <a:lstStyle/>
                    <a:p>
                      <a:pPr indent="0" lvl="0" marL="0" rtl="0" algn="l">
                        <a:lnSpc>
                          <a:spcPct val="115000"/>
                        </a:lnSpc>
                        <a:spcBef>
                          <a:spcPts val="0"/>
                        </a:spcBef>
                        <a:spcAft>
                          <a:spcPts val="0"/>
                        </a:spcAft>
                        <a:buNone/>
                      </a:pPr>
                      <a:r>
                        <a:rPr lang="en-US" sz="1800">
                          <a:solidFill>
                            <a:schemeClr val="lt1"/>
                          </a:solidFill>
                        </a:rPr>
                        <a:t>US 2.4</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As a traveler, I want to receive clothing layer suggestions for cold weather.</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800">
                          <a:solidFill>
                            <a:schemeClr val="lt1"/>
                          </a:solidFill>
                        </a:rPr>
                        <a:t>5</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772325">
                <a:tc>
                  <a:txBody>
                    <a:bodyPr/>
                    <a:lstStyle/>
                    <a:p>
                      <a:pPr indent="0" lvl="0" marL="0" rtl="0" algn="l">
                        <a:lnSpc>
                          <a:spcPct val="115000"/>
                        </a:lnSpc>
                        <a:spcBef>
                          <a:spcPts val="0"/>
                        </a:spcBef>
                        <a:spcAft>
                          <a:spcPts val="0"/>
                        </a:spcAft>
                        <a:buNone/>
                      </a:pPr>
                      <a:r>
                        <a:rPr lang="en-US" sz="1800">
                          <a:solidFill>
                            <a:schemeClr val="lt1"/>
                          </a:solidFill>
                        </a:rPr>
                        <a:t>US 2.5</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As a business professional, I want to check weather and outfit recommendations for multiple days.</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800">
                          <a:solidFill>
                            <a:schemeClr val="lt1"/>
                          </a:solidFill>
                        </a:rPr>
                        <a:t>8</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772325">
                <a:tc>
                  <a:txBody>
                    <a:bodyPr/>
                    <a:lstStyle/>
                    <a:p>
                      <a:pPr indent="0" lvl="0" marL="0" rtl="0" algn="l">
                        <a:lnSpc>
                          <a:spcPct val="115000"/>
                        </a:lnSpc>
                        <a:spcBef>
                          <a:spcPts val="0"/>
                        </a:spcBef>
                        <a:spcAft>
                          <a:spcPts val="0"/>
                        </a:spcAft>
                        <a:buNone/>
                      </a:pPr>
                      <a:r>
                        <a:rPr lang="en-US" sz="1800">
                          <a:solidFill>
                            <a:schemeClr val="lt1"/>
                          </a:solidFill>
                        </a:rPr>
                        <a:t>TS 2.1</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As a recommendation system developer, I want to implement a weather forecast-based recommendation system.</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800">
                          <a:solidFill>
                            <a:schemeClr val="lt1"/>
                          </a:solidFill>
                        </a:rPr>
                        <a:t>13</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transition>
    <p:fade/>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909" name="Shape 909"/>
        <p:cNvGrpSpPr/>
        <p:nvPr/>
      </p:nvGrpSpPr>
      <p:grpSpPr>
        <a:xfrm>
          <a:off x="0" y="0"/>
          <a:ext cx="0" cy="0"/>
          <a:chOff x="0" y="0"/>
          <a:chExt cx="0" cy="0"/>
        </a:xfrm>
      </p:grpSpPr>
      <p:sp>
        <p:nvSpPr>
          <p:cNvPr id="910" name="Google Shape;910;p56"/>
          <p:cNvSpPr/>
          <p:nvPr/>
        </p:nvSpPr>
        <p:spPr>
          <a:xfrm>
            <a:off x="-2497045" y="-593511"/>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9" l="0" r="0" t="-1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1" name="Google Shape;911;p56"/>
          <p:cNvSpPr/>
          <p:nvPr/>
        </p:nvSpPr>
        <p:spPr>
          <a:xfrm flipH="1">
            <a:off x="9979452" y="-5935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9" l="0" r="0" t="-1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2" name="Google Shape;912;p56"/>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9" r="-28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3" name="Google Shape;913;p56"/>
          <p:cNvSpPr/>
          <p:nvPr/>
        </p:nvSpPr>
        <p:spPr>
          <a:xfrm>
            <a:off x="1028700" y="884039"/>
            <a:ext cx="16230600" cy="8374388"/>
          </a:xfrm>
          <a:custGeom>
            <a:rect b="b" l="l" r="r" t="t"/>
            <a:pathLst>
              <a:path extrusionOk="0" h="8374388" w="16230600">
                <a:moveTo>
                  <a:pt x="0" y="0"/>
                </a:moveTo>
                <a:lnTo>
                  <a:pt x="16230600" y="0"/>
                </a:lnTo>
                <a:lnTo>
                  <a:pt x="16230600" y="8374388"/>
                </a:lnTo>
                <a:lnTo>
                  <a:pt x="0" y="8374388"/>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4" name="Google Shape;914;p56"/>
          <p:cNvSpPr/>
          <p:nvPr/>
        </p:nvSpPr>
        <p:spPr>
          <a:xfrm>
            <a:off x="316067" y="8714896"/>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5" name="Google Shape;915;p56"/>
          <p:cNvSpPr/>
          <p:nvPr/>
        </p:nvSpPr>
        <p:spPr>
          <a:xfrm>
            <a:off x="16426030" y="603792"/>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6" name="Google Shape;916;p56"/>
          <p:cNvSpPr txBox="1"/>
          <p:nvPr/>
        </p:nvSpPr>
        <p:spPr>
          <a:xfrm>
            <a:off x="2151150" y="1254568"/>
            <a:ext cx="13985700" cy="1385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F4C624"/>
                </a:solidFill>
                <a:latin typeface="Anton"/>
                <a:ea typeface="Anton"/>
                <a:cs typeface="Anton"/>
                <a:sym typeface="Anton"/>
              </a:rPr>
              <a:t>Stories Not Completed</a:t>
            </a:r>
            <a:endParaRPr/>
          </a:p>
        </p:txBody>
      </p:sp>
      <p:graphicFrame>
        <p:nvGraphicFramePr>
          <p:cNvPr id="917" name="Google Shape;917;p56"/>
          <p:cNvGraphicFramePr/>
          <p:nvPr/>
        </p:nvGraphicFramePr>
        <p:xfrm>
          <a:off x="1880625" y="3048000"/>
          <a:ext cx="3000000" cy="3000000"/>
        </p:xfrm>
        <a:graphic>
          <a:graphicData uri="http://schemas.openxmlformats.org/drawingml/2006/table">
            <a:tbl>
              <a:tblPr>
                <a:noFill/>
                <a:tableStyleId>{08C053F0-325B-4D8B-AEC4-74F5D594B7E0}</a:tableStyleId>
              </a:tblPr>
              <a:tblGrid>
                <a:gridCol w="4775200"/>
                <a:gridCol w="4775200"/>
                <a:gridCol w="4775200"/>
              </a:tblGrid>
              <a:tr h="380725">
                <a:tc>
                  <a:txBody>
                    <a:bodyPr/>
                    <a:lstStyle/>
                    <a:p>
                      <a:pPr indent="0" lvl="0" marL="0" rtl="0" algn="ctr">
                        <a:lnSpc>
                          <a:spcPct val="115000"/>
                        </a:lnSpc>
                        <a:spcBef>
                          <a:spcPts val="0"/>
                        </a:spcBef>
                        <a:spcAft>
                          <a:spcPts val="0"/>
                        </a:spcAft>
                        <a:buNone/>
                      </a:pPr>
                      <a:r>
                        <a:rPr b="1" lang="en-US" sz="2300">
                          <a:solidFill>
                            <a:schemeClr val="lt1"/>
                          </a:solidFill>
                        </a:rPr>
                        <a:t>Story ID</a:t>
                      </a:r>
                      <a:endParaRPr b="1" sz="23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300">
                          <a:solidFill>
                            <a:schemeClr val="lt1"/>
                          </a:solidFill>
                        </a:rPr>
                        <a:t>User Story/Task Description</a:t>
                      </a:r>
                      <a:endParaRPr b="1" sz="23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300">
                          <a:solidFill>
                            <a:schemeClr val="lt1"/>
                          </a:solidFill>
                        </a:rPr>
                        <a:t>Story Points</a:t>
                      </a:r>
                      <a:endParaRPr b="1" sz="23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772325">
                <a:tc>
                  <a:txBody>
                    <a:bodyPr/>
                    <a:lstStyle/>
                    <a:p>
                      <a:pPr indent="0" lvl="0" marL="0" rtl="0" algn="l">
                        <a:lnSpc>
                          <a:spcPct val="115000"/>
                        </a:lnSpc>
                        <a:spcBef>
                          <a:spcPts val="0"/>
                        </a:spcBef>
                        <a:spcAft>
                          <a:spcPts val="0"/>
                        </a:spcAft>
                        <a:buNone/>
                      </a:pPr>
                      <a:r>
                        <a:rPr lang="en-US" sz="1800">
                          <a:solidFill>
                            <a:schemeClr val="lt1"/>
                          </a:solidFill>
                        </a:rPr>
                        <a:t>TS 2.2</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lt1"/>
                          </a:solidFill>
                        </a:rPr>
                        <a:t>As a UI developer, I want to build an interface for future date outfit planning and customization.</a:t>
                      </a:r>
                      <a:endParaRPr sz="18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8</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transition>
    <p:fade/>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925" name="Shape 925"/>
        <p:cNvGrpSpPr/>
        <p:nvPr/>
      </p:nvGrpSpPr>
      <p:grpSpPr>
        <a:xfrm>
          <a:off x="0" y="0"/>
          <a:ext cx="0" cy="0"/>
          <a:chOff x="0" y="0"/>
          <a:chExt cx="0" cy="0"/>
        </a:xfrm>
      </p:grpSpPr>
      <p:sp>
        <p:nvSpPr>
          <p:cNvPr id="926" name="Google Shape;926;p57"/>
          <p:cNvSpPr/>
          <p:nvPr/>
        </p:nvSpPr>
        <p:spPr>
          <a:xfrm>
            <a:off x="-2497045" y="-593511"/>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9" l="0" r="0" t="-1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7" name="Google Shape;927;p57"/>
          <p:cNvSpPr/>
          <p:nvPr/>
        </p:nvSpPr>
        <p:spPr>
          <a:xfrm flipH="1">
            <a:off x="9979452" y="-5935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9" l="0" r="0" t="-1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8" name="Google Shape;928;p57"/>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9" r="-28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9" name="Google Shape;929;p57"/>
          <p:cNvSpPr/>
          <p:nvPr/>
        </p:nvSpPr>
        <p:spPr>
          <a:xfrm>
            <a:off x="1028700" y="884039"/>
            <a:ext cx="16230600" cy="8374388"/>
          </a:xfrm>
          <a:custGeom>
            <a:rect b="b" l="l" r="r" t="t"/>
            <a:pathLst>
              <a:path extrusionOk="0" h="8374388" w="16230600">
                <a:moveTo>
                  <a:pt x="0" y="0"/>
                </a:moveTo>
                <a:lnTo>
                  <a:pt x="16230600" y="0"/>
                </a:lnTo>
                <a:lnTo>
                  <a:pt x="16230600" y="8374388"/>
                </a:lnTo>
                <a:lnTo>
                  <a:pt x="0" y="8374388"/>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0" name="Google Shape;930;p57"/>
          <p:cNvSpPr/>
          <p:nvPr/>
        </p:nvSpPr>
        <p:spPr>
          <a:xfrm>
            <a:off x="316067" y="8714896"/>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1" name="Google Shape;931;p57"/>
          <p:cNvSpPr/>
          <p:nvPr/>
        </p:nvSpPr>
        <p:spPr>
          <a:xfrm>
            <a:off x="16426030" y="603792"/>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2" name="Google Shape;932;p57"/>
          <p:cNvSpPr txBox="1"/>
          <p:nvPr/>
        </p:nvSpPr>
        <p:spPr>
          <a:xfrm>
            <a:off x="2151150" y="1351627"/>
            <a:ext cx="13985700" cy="1385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F4C624"/>
                </a:solidFill>
                <a:latin typeface="Anton"/>
                <a:ea typeface="Anton"/>
                <a:cs typeface="Anton"/>
                <a:sym typeface="Anton"/>
              </a:rPr>
              <a:t>Team Velocity (This Sprint)</a:t>
            </a:r>
            <a:endParaRPr/>
          </a:p>
        </p:txBody>
      </p:sp>
      <p:sp>
        <p:nvSpPr>
          <p:cNvPr id="933" name="Google Shape;933;p57"/>
          <p:cNvSpPr txBox="1"/>
          <p:nvPr/>
        </p:nvSpPr>
        <p:spPr>
          <a:xfrm>
            <a:off x="2536550" y="3281100"/>
            <a:ext cx="7299000" cy="5192400"/>
          </a:xfrm>
          <a:prstGeom prst="rect">
            <a:avLst/>
          </a:prstGeom>
          <a:noFill/>
          <a:ln>
            <a:noFill/>
          </a:ln>
        </p:spPr>
        <p:txBody>
          <a:bodyPr anchorCtr="0" anchor="t" bIns="0" lIns="0" spcFirstLastPara="1" rIns="0" wrap="square" tIns="0">
            <a:spAutoFit/>
          </a:bodyPr>
          <a:lstStyle/>
          <a:p>
            <a:pPr indent="0" lvl="0" marL="0" marR="0" rtl="0" algn="l">
              <a:lnSpc>
                <a:spcPct val="138012"/>
              </a:lnSpc>
              <a:spcBef>
                <a:spcPts val="0"/>
              </a:spcBef>
              <a:spcAft>
                <a:spcPts val="0"/>
              </a:spcAft>
              <a:buNone/>
            </a:pPr>
            <a:r>
              <a:rPr b="1" lang="en-US" sz="2999">
                <a:solidFill>
                  <a:srgbClr val="F4C624"/>
                </a:solidFill>
                <a:latin typeface="Quicksand"/>
                <a:ea typeface="Quicksand"/>
                <a:cs typeface="Quicksand"/>
                <a:sym typeface="Quicksand"/>
              </a:rPr>
              <a:t>Team Velocity (This Sprint)</a:t>
            </a:r>
            <a:endParaRPr/>
          </a:p>
          <a:p>
            <a:pPr indent="0" lvl="0" marL="0" marR="0" rtl="0" algn="l">
              <a:lnSpc>
                <a:spcPct val="138012"/>
              </a:lnSpc>
              <a:spcBef>
                <a:spcPts val="0"/>
              </a:spcBef>
              <a:spcAft>
                <a:spcPts val="0"/>
              </a:spcAft>
              <a:buNone/>
            </a:pPr>
            <a:r>
              <a:t/>
            </a:r>
            <a:endParaRPr b="1" sz="2999">
              <a:solidFill>
                <a:srgbClr val="F4C624"/>
              </a:solidFill>
              <a:latin typeface="Quicksand"/>
              <a:ea typeface="Quicksand"/>
              <a:cs typeface="Quicksand"/>
              <a:sym typeface="Quicksand"/>
            </a:endParaRPr>
          </a:p>
          <a:p>
            <a:pPr indent="-381000" lvl="1" marL="914400" rtl="0" algn="l">
              <a:lnSpc>
                <a:spcPct val="115000"/>
              </a:lnSpc>
              <a:spcBef>
                <a:spcPts val="1200"/>
              </a:spcBef>
              <a:spcAft>
                <a:spcPts val="0"/>
              </a:spcAft>
              <a:buClr>
                <a:schemeClr val="lt1"/>
              </a:buClr>
              <a:buSzPts val="2400"/>
              <a:buChar char="•"/>
            </a:pPr>
            <a:r>
              <a:rPr b="1" lang="en-US" sz="2400">
                <a:solidFill>
                  <a:schemeClr val="lt1"/>
                </a:solidFill>
                <a:latin typeface="Quicksand"/>
                <a:ea typeface="Quicksand"/>
                <a:cs typeface="Quicksand"/>
                <a:sym typeface="Quicksand"/>
              </a:rPr>
              <a:t>Total Story Points Committed</a:t>
            </a:r>
            <a:r>
              <a:rPr lang="en-US" sz="2400">
                <a:solidFill>
                  <a:schemeClr val="lt1"/>
                </a:solidFill>
                <a:latin typeface="Quicksand"/>
                <a:ea typeface="Quicksand"/>
                <a:cs typeface="Quicksand"/>
                <a:sym typeface="Quicksand"/>
              </a:rPr>
              <a:t>: 50 points</a:t>
            </a:r>
            <a:endParaRPr sz="2400">
              <a:solidFill>
                <a:schemeClr val="lt1"/>
              </a:solidFill>
              <a:latin typeface="Quicksand"/>
              <a:ea typeface="Quicksand"/>
              <a:cs typeface="Quicksand"/>
              <a:sym typeface="Quicksand"/>
            </a:endParaRPr>
          </a:p>
          <a:p>
            <a:pPr indent="-381000" lvl="1" marL="914400" rtl="0" algn="l">
              <a:lnSpc>
                <a:spcPct val="115000"/>
              </a:lnSpc>
              <a:spcBef>
                <a:spcPts val="0"/>
              </a:spcBef>
              <a:spcAft>
                <a:spcPts val="0"/>
              </a:spcAft>
              <a:buClr>
                <a:schemeClr val="lt1"/>
              </a:buClr>
              <a:buSzPts val="2400"/>
              <a:buChar char="•"/>
            </a:pPr>
            <a:r>
              <a:rPr b="1" lang="en-US" sz="2400">
                <a:solidFill>
                  <a:schemeClr val="lt1"/>
                </a:solidFill>
                <a:latin typeface="Quicksand"/>
                <a:ea typeface="Quicksand"/>
                <a:cs typeface="Quicksand"/>
                <a:sym typeface="Quicksand"/>
              </a:rPr>
              <a:t>Total Story Points Completed</a:t>
            </a:r>
            <a:r>
              <a:rPr lang="en-US" sz="2400">
                <a:solidFill>
                  <a:schemeClr val="lt1"/>
                </a:solidFill>
                <a:latin typeface="Quicksand"/>
                <a:ea typeface="Quicksand"/>
                <a:cs typeface="Quicksand"/>
                <a:sym typeface="Quicksand"/>
              </a:rPr>
              <a:t>: 42 points</a:t>
            </a:r>
            <a:endParaRPr sz="2400">
              <a:solidFill>
                <a:schemeClr val="lt1"/>
              </a:solidFill>
              <a:latin typeface="Quicksand"/>
              <a:ea typeface="Quicksand"/>
              <a:cs typeface="Quicksand"/>
              <a:sym typeface="Quicksand"/>
            </a:endParaRPr>
          </a:p>
          <a:p>
            <a:pPr indent="0" lvl="0" marL="0" marR="0" rtl="0" algn="l">
              <a:lnSpc>
                <a:spcPct val="138012"/>
              </a:lnSpc>
              <a:spcBef>
                <a:spcPts val="1200"/>
              </a:spcBef>
              <a:spcAft>
                <a:spcPts val="0"/>
              </a:spcAft>
              <a:buNone/>
            </a:pPr>
            <a:r>
              <a:t/>
            </a:r>
            <a:endParaRPr b="1" sz="2999">
              <a:solidFill>
                <a:srgbClr val="FFFFFF"/>
              </a:solidFill>
              <a:latin typeface="Quicksand"/>
              <a:ea typeface="Quicksand"/>
              <a:cs typeface="Quicksand"/>
              <a:sym typeface="Quicksand"/>
            </a:endParaRPr>
          </a:p>
          <a:p>
            <a:pPr indent="-257173" lvl="1" marL="514346" marR="0" rtl="0" algn="l">
              <a:lnSpc>
                <a:spcPct val="120006"/>
              </a:lnSpc>
              <a:spcBef>
                <a:spcPts val="0"/>
              </a:spcBef>
              <a:spcAft>
                <a:spcPts val="0"/>
              </a:spcAft>
              <a:buNone/>
            </a:pPr>
            <a:r>
              <a:t/>
            </a:r>
            <a:endParaRPr b="0" i="0" sz="2999" u="none" cap="none" strike="noStrike">
              <a:solidFill>
                <a:srgbClr val="FFFFFF"/>
              </a:solidFill>
              <a:latin typeface="Quicksand"/>
              <a:ea typeface="Quicksand"/>
              <a:cs typeface="Quicksand"/>
              <a:sym typeface="Quicksand"/>
            </a:endParaRPr>
          </a:p>
          <a:p>
            <a:pPr indent="-257173" lvl="1" marL="514346" marR="0" rtl="0" algn="l">
              <a:lnSpc>
                <a:spcPct val="120006"/>
              </a:lnSpc>
              <a:spcBef>
                <a:spcPts val="0"/>
              </a:spcBef>
              <a:spcAft>
                <a:spcPts val="0"/>
              </a:spcAft>
              <a:buNone/>
            </a:pPr>
            <a:r>
              <a:t/>
            </a:r>
            <a:endParaRPr b="0" i="0" sz="2999" u="none" cap="none" strike="noStrike">
              <a:solidFill>
                <a:srgbClr val="FFFFFF"/>
              </a:solidFill>
              <a:latin typeface="Quicksand"/>
              <a:ea typeface="Quicksand"/>
              <a:cs typeface="Quicksand"/>
              <a:sym typeface="Quicksand"/>
            </a:endParaRPr>
          </a:p>
          <a:p>
            <a:pPr indent="-257173" lvl="1" marL="514346" marR="0" rtl="0" algn="l">
              <a:lnSpc>
                <a:spcPct val="120006"/>
              </a:lnSpc>
              <a:spcBef>
                <a:spcPts val="0"/>
              </a:spcBef>
              <a:spcAft>
                <a:spcPts val="0"/>
              </a:spcAft>
              <a:buNone/>
            </a:pPr>
            <a:r>
              <a:t/>
            </a:r>
            <a:endParaRPr b="0" i="0" sz="2999" u="none" cap="none" strike="noStrike">
              <a:solidFill>
                <a:srgbClr val="FFFFFF"/>
              </a:solidFill>
              <a:latin typeface="Quicksand"/>
              <a:ea typeface="Quicksand"/>
              <a:cs typeface="Quicksand"/>
              <a:sym typeface="Quicksand"/>
            </a:endParaRPr>
          </a:p>
          <a:p>
            <a:pPr indent="-257173" lvl="1" marL="514346" marR="0" rtl="0" algn="l">
              <a:lnSpc>
                <a:spcPct val="120006"/>
              </a:lnSpc>
              <a:spcBef>
                <a:spcPts val="0"/>
              </a:spcBef>
              <a:spcAft>
                <a:spcPts val="0"/>
              </a:spcAft>
              <a:buNone/>
            </a:pPr>
            <a:r>
              <a:t/>
            </a:r>
            <a:endParaRPr b="0" i="0" sz="2999" u="none" cap="none" strike="noStrike">
              <a:solidFill>
                <a:srgbClr val="FFFFFF"/>
              </a:solidFill>
              <a:latin typeface="Quicksand"/>
              <a:ea typeface="Quicksand"/>
              <a:cs typeface="Quicksand"/>
              <a:sym typeface="Quicksand"/>
            </a:endParaRP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941" name="Shape 941"/>
        <p:cNvGrpSpPr/>
        <p:nvPr/>
      </p:nvGrpSpPr>
      <p:grpSpPr>
        <a:xfrm>
          <a:off x="0" y="0"/>
          <a:ext cx="0" cy="0"/>
          <a:chOff x="0" y="0"/>
          <a:chExt cx="0" cy="0"/>
        </a:xfrm>
      </p:grpSpPr>
      <p:sp>
        <p:nvSpPr>
          <p:cNvPr id="942" name="Google Shape;942;p58"/>
          <p:cNvSpPr/>
          <p:nvPr/>
        </p:nvSpPr>
        <p:spPr>
          <a:xfrm>
            <a:off x="-2497045" y="-593511"/>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9" l="0" r="0" t="-1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3" name="Google Shape;943;p58"/>
          <p:cNvSpPr/>
          <p:nvPr/>
        </p:nvSpPr>
        <p:spPr>
          <a:xfrm flipH="1">
            <a:off x="9979452" y="-5935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9" l="0" r="0" t="-1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4" name="Google Shape;944;p58"/>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9" r="-28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5" name="Google Shape;945;p58"/>
          <p:cNvSpPr/>
          <p:nvPr/>
        </p:nvSpPr>
        <p:spPr>
          <a:xfrm>
            <a:off x="1028700" y="884039"/>
            <a:ext cx="16230600" cy="8374388"/>
          </a:xfrm>
          <a:custGeom>
            <a:rect b="b" l="l" r="r" t="t"/>
            <a:pathLst>
              <a:path extrusionOk="0" h="8374388" w="16230600">
                <a:moveTo>
                  <a:pt x="0" y="0"/>
                </a:moveTo>
                <a:lnTo>
                  <a:pt x="16230600" y="0"/>
                </a:lnTo>
                <a:lnTo>
                  <a:pt x="16230600" y="8374388"/>
                </a:lnTo>
                <a:lnTo>
                  <a:pt x="0" y="8374388"/>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6" name="Google Shape;946;p58"/>
          <p:cNvSpPr/>
          <p:nvPr/>
        </p:nvSpPr>
        <p:spPr>
          <a:xfrm>
            <a:off x="316067" y="8714896"/>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7" name="Google Shape;947;p58"/>
          <p:cNvSpPr/>
          <p:nvPr/>
        </p:nvSpPr>
        <p:spPr>
          <a:xfrm>
            <a:off x="16426030" y="603792"/>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8" name="Google Shape;948;p58"/>
          <p:cNvSpPr txBox="1"/>
          <p:nvPr/>
        </p:nvSpPr>
        <p:spPr>
          <a:xfrm>
            <a:off x="2151150" y="1351627"/>
            <a:ext cx="13985700" cy="304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F4C624"/>
                </a:solidFill>
                <a:latin typeface="Anton"/>
                <a:ea typeface="Anton"/>
                <a:cs typeface="Anton"/>
                <a:sym typeface="Anton"/>
              </a:rPr>
              <a:t>Team’s Historical Velocity (Average)</a:t>
            </a:r>
            <a:endParaRPr/>
          </a:p>
        </p:txBody>
      </p:sp>
      <p:sp>
        <p:nvSpPr>
          <p:cNvPr id="949" name="Google Shape;949;p58"/>
          <p:cNvSpPr txBox="1"/>
          <p:nvPr/>
        </p:nvSpPr>
        <p:spPr>
          <a:xfrm>
            <a:off x="3953275" y="4890425"/>
            <a:ext cx="11215200" cy="382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sz="2100">
                <a:solidFill>
                  <a:schemeClr val="lt1"/>
                </a:solidFill>
                <a:latin typeface="Quicksand"/>
                <a:ea typeface="Quicksand"/>
                <a:cs typeface="Quicksand"/>
                <a:sym typeface="Quicksand"/>
              </a:rPr>
              <a:t>Calculation:</a:t>
            </a:r>
            <a:endParaRPr b="1" sz="2100">
              <a:solidFill>
                <a:schemeClr val="lt1"/>
              </a:solidFill>
              <a:latin typeface="Quicksand"/>
              <a:ea typeface="Quicksand"/>
              <a:cs typeface="Quicksand"/>
              <a:sym typeface="Quicksand"/>
            </a:endParaRPr>
          </a:p>
          <a:p>
            <a:pPr indent="-361950" lvl="0" marL="457200" rtl="0" algn="l">
              <a:lnSpc>
                <a:spcPct val="115000"/>
              </a:lnSpc>
              <a:spcBef>
                <a:spcPts val="1200"/>
              </a:spcBef>
              <a:spcAft>
                <a:spcPts val="0"/>
              </a:spcAft>
              <a:buClr>
                <a:schemeClr val="lt1"/>
              </a:buClr>
              <a:buSzPts val="2100"/>
              <a:buChar char="●"/>
            </a:pPr>
            <a:r>
              <a:rPr b="1" lang="en-US" sz="2100">
                <a:solidFill>
                  <a:schemeClr val="lt1"/>
                </a:solidFill>
                <a:latin typeface="Quicksand"/>
                <a:ea typeface="Quicksand"/>
                <a:cs typeface="Quicksand"/>
                <a:sym typeface="Quicksand"/>
              </a:rPr>
              <a:t>Sprint 1 Velocity</a:t>
            </a:r>
            <a:r>
              <a:rPr lang="en-US" sz="2100">
                <a:solidFill>
                  <a:schemeClr val="lt1"/>
                </a:solidFill>
                <a:latin typeface="Quicksand"/>
                <a:ea typeface="Quicksand"/>
                <a:cs typeface="Quicksand"/>
                <a:sym typeface="Quicksand"/>
              </a:rPr>
              <a:t>: 26 points</a:t>
            </a:r>
            <a:endParaRPr sz="2100">
              <a:solidFill>
                <a:schemeClr val="lt1"/>
              </a:solidFill>
              <a:latin typeface="Quicksand"/>
              <a:ea typeface="Quicksand"/>
              <a:cs typeface="Quicksand"/>
              <a:sym typeface="Quicksand"/>
            </a:endParaRPr>
          </a:p>
          <a:p>
            <a:pPr indent="-361950" lvl="0" marL="457200" rtl="0" algn="l">
              <a:lnSpc>
                <a:spcPct val="115000"/>
              </a:lnSpc>
              <a:spcBef>
                <a:spcPts val="0"/>
              </a:spcBef>
              <a:spcAft>
                <a:spcPts val="0"/>
              </a:spcAft>
              <a:buClr>
                <a:schemeClr val="lt1"/>
              </a:buClr>
              <a:buSzPts val="2100"/>
              <a:buChar char="●"/>
            </a:pPr>
            <a:r>
              <a:rPr b="1" lang="en-US" sz="2100">
                <a:solidFill>
                  <a:schemeClr val="lt1"/>
                </a:solidFill>
                <a:latin typeface="Quicksand"/>
                <a:ea typeface="Quicksand"/>
                <a:cs typeface="Quicksand"/>
                <a:sym typeface="Quicksand"/>
              </a:rPr>
              <a:t>Sprint 2 Velocity</a:t>
            </a:r>
            <a:r>
              <a:rPr lang="en-US" sz="2100">
                <a:solidFill>
                  <a:schemeClr val="lt1"/>
                </a:solidFill>
                <a:latin typeface="Quicksand"/>
                <a:ea typeface="Quicksand"/>
                <a:cs typeface="Quicksand"/>
                <a:sym typeface="Quicksand"/>
              </a:rPr>
              <a:t>: 42 points</a:t>
            </a:r>
            <a:endParaRPr sz="2100">
              <a:solidFill>
                <a:schemeClr val="lt1"/>
              </a:solidFill>
              <a:latin typeface="Quicksand"/>
              <a:ea typeface="Quicksand"/>
              <a:cs typeface="Quicksand"/>
              <a:sym typeface="Quicksand"/>
            </a:endParaRPr>
          </a:p>
          <a:p>
            <a:pPr indent="0" lvl="0" marL="0" rtl="0" algn="l">
              <a:lnSpc>
                <a:spcPct val="115000"/>
              </a:lnSpc>
              <a:spcBef>
                <a:spcPts val="1200"/>
              </a:spcBef>
              <a:spcAft>
                <a:spcPts val="0"/>
              </a:spcAft>
              <a:buClr>
                <a:schemeClr val="dk1"/>
              </a:buClr>
              <a:buSzPts val="1100"/>
              <a:buFont typeface="Arial"/>
              <a:buNone/>
            </a:pPr>
            <a:r>
              <a:rPr b="1" lang="en-US" sz="2100">
                <a:solidFill>
                  <a:schemeClr val="lt1"/>
                </a:solidFill>
                <a:latin typeface="Quicksand"/>
                <a:ea typeface="Quicksand"/>
                <a:cs typeface="Quicksand"/>
                <a:sym typeface="Quicksand"/>
              </a:rPr>
              <a:t>Average Velocity Formula:</a:t>
            </a:r>
            <a:endParaRPr b="1" sz="2100">
              <a:solidFill>
                <a:schemeClr val="lt1"/>
              </a:solidFill>
              <a:latin typeface="Quicksand"/>
              <a:ea typeface="Quicksand"/>
              <a:cs typeface="Quicksand"/>
              <a:sym typeface="Quicksand"/>
            </a:endParaRPr>
          </a:p>
          <a:p>
            <a:pPr indent="0" lvl="0" marL="0" rtl="0" algn="l">
              <a:lnSpc>
                <a:spcPct val="115000"/>
              </a:lnSpc>
              <a:spcBef>
                <a:spcPts val="1200"/>
              </a:spcBef>
              <a:spcAft>
                <a:spcPts val="0"/>
              </a:spcAft>
              <a:buClr>
                <a:schemeClr val="dk1"/>
              </a:buClr>
              <a:buSzPts val="1100"/>
              <a:buFont typeface="Arial"/>
              <a:buNone/>
            </a:pPr>
            <a:r>
              <a:rPr lang="en-US" sz="2100">
                <a:solidFill>
                  <a:schemeClr val="lt1"/>
                </a:solidFill>
                <a:latin typeface="Quicksand"/>
                <a:ea typeface="Quicksand"/>
                <a:cs typeface="Quicksand"/>
                <a:sym typeface="Quicksand"/>
              </a:rPr>
              <a:t>Average Velocity = (Sprint 1 Velocity + Sprint 2 Velocity) / Number of Sprints</a:t>
            </a:r>
            <a:endParaRPr sz="2100">
              <a:solidFill>
                <a:schemeClr val="lt1"/>
              </a:solidFill>
              <a:latin typeface="Quicksand"/>
              <a:ea typeface="Quicksand"/>
              <a:cs typeface="Quicksand"/>
              <a:sym typeface="Quicksand"/>
            </a:endParaRPr>
          </a:p>
          <a:p>
            <a:pPr indent="0" lvl="0" marL="0" rtl="0" algn="l">
              <a:lnSpc>
                <a:spcPct val="115000"/>
              </a:lnSpc>
              <a:spcBef>
                <a:spcPts val="1200"/>
              </a:spcBef>
              <a:spcAft>
                <a:spcPts val="0"/>
              </a:spcAft>
              <a:buClr>
                <a:schemeClr val="dk1"/>
              </a:buClr>
              <a:buSzPts val="1100"/>
              <a:buFont typeface="Arial"/>
              <a:buNone/>
            </a:pPr>
            <a:r>
              <a:rPr b="1" lang="en-US" sz="2100">
                <a:solidFill>
                  <a:schemeClr val="lt1"/>
                </a:solidFill>
                <a:latin typeface="Quicksand"/>
                <a:ea typeface="Quicksand"/>
                <a:cs typeface="Quicksand"/>
                <a:sym typeface="Quicksand"/>
              </a:rPr>
              <a:t>Result:</a:t>
            </a:r>
            <a:endParaRPr b="1" sz="2100">
              <a:solidFill>
                <a:schemeClr val="lt1"/>
              </a:solidFill>
              <a:latin typeface="Quicksand"/>
              <a:ea typeface="Quicksand"/>
              <a:cs typeface="Quicksand"/>
              <a:sym typeface="Quicksand"/>
            </a:endParaRPr>
          </a:p>
          <a:p>
            <a:pPr indent="0" lvl="0" marL="0" rtl="0" algn="l">
              <a:lnSpc>
                <a:spcPct val="115000"/>
              </a:lnSpc>
              <a:spcBef>
                <a:spcPts val="1200"/>
              </a:spcBef>
              <a:spcAft>
                <a:spcPts val="0"/>
              </a:spcAft>
              <a:buClr>
                <a:schemeClr val="dk1"/>
              </a:buClr>
              <a:buSzPts val="1100"/>
              <a:buFont typeface="Arial"/>
              <a:buNone/>
            </a:pPr>
            <a:r>
              <a:rPr lang="en-US" sz="2100">
                <a:solidFill>
                  <a:schemeClr val="lt1"/>
                </a:solidFill>
                <a:latin typeface="Quicksand"/>
                <a:ea typeface="Quicksand"/>
                <a:cs typeface="Quicksand"/>
                <a:sym typeface="Quicksand"/>
              </a:rPr>
              <a:t>Team’s Historical Velocity (Average) = (26 + 42) / 2 = 68 / 2 = 34 story points</a:t>
            </a:r>
            <a:endParaRPr sz="2100">
              <a:solidFill>
                <a:schemeClr val="lt1"/>
              </a:solidFill>
              <a:latin typeface="Quicksand"/>
              <a:ea typeface="Quicksand"/>
              <a:cs typeface="Quicksand"/>
              <a:sym typeface="Quicksand"/>
            </a:endParaRPr>
          </a:p>
          <a:p>
            <a:pPr indent="0" lvl="0" marL="0" rtl="0" algn="l">
              <a:spcBef>
                <a:spcPts val="1200"/>
              </a:spcBef>
              <a:spcAft>
                <a:spcPts val="0"/>
              </a:spcAft>
              <a:buNone/>
            </a:pPr>
            <a:r>
              <a:t/>
            </a:r>
            <a:endParaRPr sz="4200">
              <a:solidFill>
                <a:schemeClr val="lt1"/>
              </a:solidFill>
              <a:latin typeface="Quicksand"/>
              <a:ea typeface="Quicksand"/>
              <a:cs typeface="Quicksand"/>
              <a:sym typeface="Quicksand"/>
            </a:endParaRPr>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957" name="Shape 957"/>
        <p:cNvGrpSpPr/>
        <p:nvPr/>
      </p:nvGrpSpPr>
      <p:grpSpPr>
        <a:xfrm>
          <a:off x="0" y="0"/>
          <a:ext cx="0" cy="0"/>
          <a:chOff x="0" y="0"/>
          <a:chExt cx="0" cy="0"/>
        </a:xfrm>
      </p:grpSpPr>
      <p:sp>
        <p:nvSpPr>
          <p:cNvPr id="958" name="Google Shape;958;p59"/>
          <p:cNvSpPr/>
          <p:nvPr/>
        </p:nvSpPr>
        <p:spPr>
          <a:xfrm>
            <a:off x="-2497045" y="-593511"/>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9" name="Google Shape;959;p59"/>
          <p:cNvSpPr/>
          <p:nvPr/>
        </p:nvSpPr>
        <p:spPr>
          <a:xfrm flipH="1">
            <a:off x="9979452" y="-5935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0" name="Google Shape;960;p59"/>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7" r="-28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1" name="Google Shape;961;p59"/>
          <p:cNvSpPr/>
          <p:nvPr/>
        </p:nvSpPr>
        <p:spPr>
          <a:xfrm>
            <a:off x="1028700" y="884039"/>
            <a:ext cx="16230600" cy="8374388"/>
          </a:xfrm>
          <a:custGeom>
            <a:rect b="b" l="l" r="r" t="t"/>
            <a:pathLst>
              <a:path extrusionOk="0" h="8374388" w="16230600">
                <a:moveTo>
                  <a:pt x="0" y="0"/>
                </a:moveTo>
                <a:lnTo>
                  <a:pt x="16230600" y="0"/>
                </a:lnTo>
                <a:lnTo>
                  <a:pt x="16230600" y="8374388"/>
                </a:lnTo>
                <a:lnTo>
                  <a:pt x="0" y="8374388"/>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2" name="Google Shape;962;p59"/>
          <p:cNvSpPr/>
          <p:nvPr/>
        </p:nvSpPr>
        <p:spPr>
          <a:xfrm>
            <a:off x="316067" y="8714896"/>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3" name="Google Shape;963;p59"/>
          <p:cNvSpPr/>
          <p:nvPr/>
        </p:nvSpPr>
        <p:spPr>
          <a:xfrm>
            <a:off x="16426030" y="603792"/>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4" name="Google Shape;964;p59"/>
          <p:cNvSpPr txBox="1"/>
          <p:nvPr/>
        </p:nvSpPr>
        <p:spPr>
          <a:xfrm>
            <a:off x="2151225" y="1081122"/>
            <a:ext cx="13985700" cy="1323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8600">
                <a:solidFill>
                  <a:srgbClr val="F4C624"/>
                </a:solidFill>
                <a:latin typeface="Anton"/>
                <a:ea typeface="Anton"/>
                <a:cs typeface="Anton"/>
                <a:sym typeface="Anton"/>
              </a:rPr>
              <a:t>Burn down chart</a:t>
            </a:r>
            <a:endParaRPr/>
          </a:p>
        </p:txBody>
      </p:sp>
      <p:sp>
        <p:nvSpPr>
          <p:cNvPr id="965" name="Google Shape;965;p59"/>
          <p:cNvSpPr txBox="1"/>
          <p:nvPr/>
        </p:nvSpPr>
        <p:spPr>
          <a:xfrm>
            <a:off x="1216042" y="2076691"/>
            <a:ext cx="6224700" cy="215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t/>
            </a:r>
            <a:endParaRPr/>
          </a:p>
        </p:txBody>
      </p:sp>
      <p:pic>
        <p:nvPicPr>
          <p:cNvPr id="966" name="Google Shape;966;p59"/>
          <p:cNvPicPr preferRelativeResize="0"/>
          <p:nvPr/>
        </p:nvPicPr>
        <p:blipFill>
          <a:blip r:embed="rId7">
            <a:alphaModFix/>
          </a:blip>
          <a:stretch>
            <a:fillRect/>
          </a:stretch>
        </p:blipFill>
        <p:spPr>
          <a:xfrm>
            <a:off x="3535001" y="2292100"/>
            <a:ext cx="11218149" cy="6972125"/>
          </a:xfrm>
          <a:prstGeom prst="rect">
            <a:avLst/>
          </a:prstGeom>
          <a:noFill/>
          <a:ln>
            <a:noFill/>
          </a:ln>
        </p:spPr>
      </p:pic>
    </p:spTree>
  </p:cSld>
  <p:clrMapOvr>
    <a:masterClrMapping/>
  </p:clrMapOvr>
  <p:transition>
    <p:fade/>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974" name="Shape 974"/>
        <p:cNvGrpSpPr/>
        <p:nvPr/>
      </p:nvGrpSpPr>
      <p:grpSpPr>
        <a:xfrm>
          <a:off x="0" y="0"/>
          <a:ext cx="0" cy="0"/>
          <a:chOff x="0" y="0"/>
          <a:chExt cx="0" cy="0"/>
        </a:xfrm>
      </p:grpSpPr>
      <p:sp>
        <p:nvSpPr>
          <p:cNvPr id="975" name="Google Shape;975;p60"/>
          <p:cNvSpPr/>
          <p:nvPr/>
        </p:nvSpPr>
        <p:spPr>
          <a:xfrm>
            <a:off x="-2497045" y="-593511"/>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9" l="0" r="0" t="-1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6" name="Google Shape;976;p60"/>
          <p:cNvSpPr/>
          <p:nvPr/>
        </p:nvSpPr>
        <p:spPr>
          <a:xfrm flipH="1">
            <a:off x="9979452" y="-5935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9" l="0" r="0" t="-1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7" name="Google Shape;977;p60"/>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9" r="-28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8" name="Google Shape;978;p60"/>
          <p:cNvSpPr/>
          <p:nvPr/>
        </p:nvSpPr>
        <p:spPr>
          <a:xfrm>
            <a:off x="1028700" y="884039"/>
            <a:ext cx="16230600" cy="8374388"/>
          </a:xfrm>
          <a:custGeom>
            <a:rect b="b" l="l" r="r" t="t"/>
            <a:pathLst>
              <a:path extrusionOk="0" h="8374388" w="16230600">
                <a:moveTo>
                  <a:pt x="0" y="0"/>
                </a:moveTo>
                <a:lnTo>
                  <a:pt x="16230600" y="0"/>
                </a:lnTo>
                <a:lnTo>
                  <a:pt x="16230600" y="8374388"/>
                </a:lnTo>
                <a:lnTo>
                  <a:pt x="0" y="8374388"/>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9" name="Google Shape;979;p60"/>
          <p:cNvSpPr/>
          <p:nvPr/>
        </p:nvSpPr>
        <p:spPr>
          <a:xfrm>
            <a:off x="316067" y="8714896"/>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0" name="Google Shape;980;p60"/>
          <p:cNvSpPr/>
          <p:nvPr/>
        </p:nvSpPr>
        <p:spPr>
          <a:xfrm>
            <a:off x="16426030" y="603792"/>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1" name="Google Shape;981;p60"/>
          <p:cNvSpPr txBox="1"/>
          <p:nvPr/>
        </p:nvSpPr>
        <p:spPr>
          <a:xfrm>
            <a:off x="2151150" y="1351627"/>
            <a:ext cx="13985700" cy="304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F4C624"/>
                </a:solidFill>
                <a:latin typeface="Anton"/>
                <a:ea typeface="Anton"/>
                <a:cs typeface="Anton"/>
                <a:sym typeface="Anton"/>
              </a:rPr>
              <a:t>Completed/Committed Ratio – Sprint 2</a:t>
            </a:r>
            <a:endParaRPr/>
          </a:p>
        </p:txBody>
      </p:sp>
      <p:sp>
        <p:nvSpPr>
          <p:cNvPr id="982" name="Google Shape;982;p60"/>
          <p:cNvSpPr txBox="1"/>
          <p:nvPr/>
        </p:nvSpPr>
        <p:spPr>
          <a:xfrm>
            <a:off x="3953275" y="4890425"/>
            <a:ext cx="11215200" cy="382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sz="2100">
                <a:solidFill>
                  <a:schemeClr val="lt1"/>
                </a:solidFill>
                <a:latin typeface="Quicksand"/>
                <a:ea typeface="Quicksand"/>
                <a:cs typeface="Quicksand"/>
                <a:sym typeface="Quicksand"/>
              </a:rPr>
              <a:t>Sprint 2 Metrics:</a:t>
            </a:r>
            <a:endParaRPr b="1" sz="2100">
              <a:solidFill>
                <a:schemeClr val="lt1"/>
              </a:solidFill>
              <a:latin typeface="Quicksand"/>
              <a:ea typeface="Quicksand"/>
              <a:cs typeface="Quicksand"/>
              <a:sym typeface="Quicksand"/>
            </a:endParaRPr>
          </a:p>
          <a:p>
            <a:pPr indent="-361950" lvl="0" marL="457200" rtl="0" algn="l">
              <a:lnSpc>
                <a:spcPct val="115000"/>
              </a:lnSpc>
              <a:spcBef>
                <a:spcPts val="1200"/>
              </a:spcBef>
              <a:spcAft>
                <a:spcPts val="0"/>
              </a:spcAft>
              <a:buClr>
                <a:schemeClr val="lt1"/>
              </a:buClr>
              <a:buSzPts val="2100"/>
              <a:buChar char="●"/>
            </a:pPr>
            <a:r>
              <a:rPr b="1" lang="en-US" sz="2100">
                <a:solidFill>
                  <a:schemeClr val="lt1"/>
                </a:solidFill>
                <a:latin typeface="Quicksand"/>
                <a:ea typeface="Quicksand"/>
                <a:cs typeface="Quicksand"/>
                <a:sym typeface="Quicksand"/>
              </a:rPr>
              <a:t>Total Story Points Committed</a:t>
            </a:r>
            <a:r>
              <a:rPr lang="en-US" sz="2100">
                <a:solidFill>
                  <a:schemeClr val="lt1"/>
                </a:solidFill>
                <a:latin typeface="Quicksand"/>
                <a:ea typeface="Quicksand"/>
                <a:cs typeface="Quicksand"/>
                <a:sym typeface="Quicksand"/>
              </a:rPr>
              <a:t>: 50 points</a:t>
            </a:r>
            <a:endParaRPr sz="2100">
              <a:solidFill>
                <a:schemeClr val="lt1"/>
              </a:solidFill>
              <a:latin typeface="Quicksand"/>
              <a:ea typeface="Quicksand"/>
              <a:cs typeface="Quicksand"/>
              <a:sym typeface="Quicksand"/>
            </a:endParaRPr>
          </a:p>
          <a:p>
            <a:pPr indent="-361950" lvl="0" marL="457200" rtl="0" algn="l">
              <a:lnSpc>
                <a:spcPct val="115000"/>
              </a:lnSpc>
              <a:spcBef>
                <a:spcPts val="0"/>
              </a:spcBef>
              <a:spcAft>
                <a:spcPts val="0"/>
              </a:spcAft>
              <a:buClr>
                <a:schemeClr val="lt1"/>
              </a:buClr>
              <a:buSzPts val="2100"/>
              <a:buChar char="●"/>
            </a:pPr>
            <a:r>
              <a:rPr b="1" lang="en-US" sz="2100">
                <a:solidFill>
                  <a:schemeClr val="lt1"/>
                </a:solidFill>
                <a:latin typeface="Quicksand"/>
                <a:ea typeface="Quicksand"/>
                <a:cs typeface="Quicksand"/>
                <a:sym typeface="Quicksand"/>
              </a:rPr>
              <a:t>Total Story Points Completed</a:t>
            </a:r>
            <a:r>
              <a:rPr lang="en-US" sz="2100">
                <a:solidFill>
                  <a:schemeClr val="lt1"/>
                </a:solidFill>
                <a:latin typeface="Quicksand"/>
                <a:ea typeface="Quicksand"/>
                <a:cs typeface="Quicksand"/>
                <a:sym typeface="Quicksand"/>
              </a:rPr>
              <a:t>: 42 points</a:t>
            </a:r>
            <a:endParaRPr sz="2100">
              <a:solidFill>
                <a:schemeClr val="lt1"/>
              </a:solidFill>
              <a:latin typeface="Quicksand"/>
              <a:ea typeface="Quicksand"/>
              <a:cs typeface="Quicksand"/>
              <a:sym typeface="Quicksand"/>
            </a:endParaRPr>
          </a:p>
          <a:p>
            <a:pPr indent="0" lvl="0" marL="0" rtl="0" algn="l">
              <a:lnSpc>
                <a:spcPct val="115000"/>
              </a:lnSpc>
              <a:spcBef>
                <a:spcPts val="1200"/>
              </a:spcBef>
              <a:spcAft>
                <a:spcPts val="0"/>
              </a:spcAft>
              <a:buClr>
                <a:schemeClr val="dk1"/>
              </a:buClr>
              <a:buSzPts val="1100"/>
              <a:buFont typeface="Arial"/>
              <a:buNone/>
            </a:pPr>
            <a:r>
              <a:rPr b="1" lang="en-US" sz="2100">
                <a:solidFill>
                  <a:schemeClr val="lt1"/>
                </a:solidFill>
                <a:latin typeface="Quicksand"/>
                <a:ea typeface="Quicksand"/>
                <a:cs typeface="Quicksand"/>
                <a:sym typeface="Quicksand"/>
              </a:rPr>
              <a:t>Calculation</a:t>
            </a:r>
            <a:r>
              <a:rPr lang="en-US" sz="2100">
                <a:solidFill>
                  <a:schemeClr val="lt1"/>
                </a:solidFill>
                <a:latin typeface="Quicksand"/>
                <a:ea typeface="Quicksand"/>
                <a:cs typeface="Quicksand"/>
                <a:sym typeface="Quicksand"/>
              </a:rPr>
              <a:t>:</a:t>
            </a:r>
            <a:endParaRPr sz="2100">
              <a:solidFill>
                <a:schemeClr val="lt1"/>
              </a:solidFill>
              <a:latin typeface="Quicksand"/>
              <a:ea typeface="Quicksand"/>
              <a:cs typeface="Quicksand"/>
              <a:sym typeface="Quicksand"/>
            </a:endParaRPr>
          </a:p>
          <a:p>
            <a:pPr indent="0" lvl="0" marL="0" rtl="0" algn="l">
              <a:lnSpc>
                <a:spcPct val="115000"/>
              </a:lnSpc>
              <a:spcBef>
                <a:spcPts val="1200"/>
              </a:spcBef>
              <a:spcAft>
                <a:spcPts val="0"/>
              </a:spcAft>
              <a:buClr>
                <a:schemeClr val="dk1"/>
              </a:buClr>
              <a:buSzPts val="1100"/>
              <a:buFont typeface="Arial"/>
              <a:buNone/>
            </a:pPr>
            <a:r>
              <a:rPr lang="en-US" sz="2100">
                <a:solidFill>
                  <a:schemeClr val="lt1"/>
                </a:solidFill>
                <a:latin typeface="Quicksand"/>
                <a:ea typeface="Quicksand"/>
                <a:cs typeface="Quicksand"/>
                <a:sym typeface="Quicksand"/>
              </a:rPr>
              <a:t>Completed/Committed Ratio = (Total Story Points Completed / Total Story Points Committed) × 100</a:t>
            </a:r>
            <a:endParaRPr sz="2100">
              <a:solidFill>
                <a:schemeClr val="lt1"/>
              </a:solidFill>
              <a:latin typeface="Quicksand"/>
              <a:ea typeface="Quicksand"/>
              <a:cs typeface="Quicksand"/>
              <a:sym typeface="Quicksand"/>
            </a:endParaRPr>
          </a:p>
          <a:p>
            <a:pPr indent="0" lvl="0" marL="0" rtl="0" algn="l">
              <a:lnSpc>
                <a:spcPct val="115000"/>
              </a:lnSpc>
              <a:spcBef>
                <a:spcPts val="1200"/>
              </a:spcBef>
              <a:spcAft>
                <a:spcPts val="0"/>
              </a:spcAft>
              <a:buClr>
                <a:schemeClr val="dk1"/>
              </a:buClr>
              <a:buSzPts val="1100"/>
              <a:buFont typeface="Arial"/>
              <a:buNone/>
            </a:pPr>
            <a:r>
              <a:rPr lang="en-US" sz="2100">
                <a:solidFill>
                  <a:schemeClr val="lt1"/>
                </a:solidFill>
                <a:latin typeface="Quicksand"/>
                <a:ea typeface="Quicksand"/>
                <a:cs typeface="Quicksand"/>
                <a:sym typeface="Quicksand"/>
              </a:rPr>
              <a:t>Completed/Committed Ratio = (42 / 50) × 100 = 84%</a:t>
            </a:r>
            <a:endParaRPr sz="2100">
              <a:solidFill>
                <a:schemeClr val="lt1"/>
              </a:solidFill>
              <a:latin typeface="Quicksand"/>
              <a:ea typeface="Quicksand"/>
              <a:cs typeface="Quicksand"/>
              <a:sym typeface="Quicksand"/>
            </a:endParaRPr>
          </a:p>
          <a:p>
            <a:pPr indent="0" lvl="0" marL="0" rtl="0" algn="l">
              <a:spcBef>
                <a:spcPts val="1200"/>
              </a:spcBef>
              <a:spcAft>
                <a:spcPts val="0"/>
              </a:spcAft>
              <a:buNone/>
            </a:pPr>
            <a:r>
              <a:t/>
            </a:r>
            <a:endParaRPr b="1" sz="2100">
              <a:solidFill>
                <a:schemeClr val="lt1"/>
              </a:solidFill>
              <a:latin typeface="Quicksand"/>
              <a:ea typeface="Quicksand"/>
              <a:cs typeface="Quicksand"/>
              <a:sym typeface="Quicksand"/>
            </a:endParaRPr>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990" name="Shape 990"/>
        <p:cNvGrpSpPr/>
        <p:nvPr/>
      </p:nvGrpSpPr>
      <p:grpSpPr>
        <a:xfrm>
          <a:off x="0" y="0"/>
          <a:ext cx="0" cy="0"/>
          <a:chOff x="0" y="0"/>
          <a:chExt cx="0" cy="0"/>
        </a:xfrm>
      </p:grpSpPr>
      <p:sp>
        <p:nvSpPr>
          <p:cNvPr id="991" name="Google Shape;991;p61"/>
          <p:cNvSpPr/>
          <p:nvPr/>
        </p:nvSpPr>
        <p:spPr>
          <a:xfrm>
            <a:off x="-2121805" y="-673171"/>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2" name="Google Shape;992;p61"/>
          <p:cNvSpPr/>
          <p:nvPr/>
        </p:nvSpPr>
        <p:spPr>
          <a:xfrm flipH="1">
            <a:off x="10354692" y="-67317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3" name="Google Shape;993;p61"/>
          <p:cNvSpPr/>
          <p:nvPr/>
        </p:nvSpPr>
        <p:spPr>
          <a:xfrm>
            <a:off x="1259763" y="2482477"/>
            <a:ext cx="16230600" cy="613220"/>
          </a:xfrm>
          <a:custGeom>
            <a:rect b="b" l="l" r="r" t="t"/>
            <a:pathLst>
              <a:path extrusionOk="0" h="817626" w="21640800">
                <a:moveTo>
                  <a:pt x="0" y="0"/>
                </a:moveTo>
                <a:lnTo>
                  <a:pt x="21640800" y="0"/>
                </a:lnTo>
                <a:lnTo>
                  <a:pt x="21640800" y="817626"/>
                </a:lnTo>
                <a:lnTo>
                  <a:pt x="0" y="817626"/>
                </a:lnTo>
                <a:lnTo>
                  <a:pt x="0" y="0"/>
                </a:lnTo>
                <a:close/>
              </a:path>
            </a:pathLst>
          </a:custGeom>
          <a:blipFill rotWithShape="1">
            <a:blip r:embed="rId4">
              <a:alphaModFix/>
            </a:blip>
            <a:stretch>
              <a:fillRect b="-33876" l="0" r="0" t="-3388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4" name="Google Shape;994;p61"/>
          <p:cNvSpPr/>
          <p:nvPr/>
        </p:nvSpPr>
        <p:spPr>
          <a:xfrm>
            <a:off x="2152449" y="18699"/>
            <a:ext cx="15337917" cy="1344368"/>
          </a:xfrm>
          <a:custGeom>
            <a:rect b="b" l="l" r="r" t="t"/>
            <a:pathLst>
              <a:path extrusionOk="0" h="2068258" w="16230600">
                <a:moveTo>
                  <a:pt x="0" y="0"/>
                </a:moveTo>
                <a:lnTo>
                  <a:pt x="16230600" y="0"/>
                </a:lnTo>
                <a:lnTo>
                  <a:pt x="16230600" y="2068258"/>
                </a:lnTo>
                <a:lnTo>
                  <a:pt x="0" y="2068258"/>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5" name="Google Shape;995;p61"/>
          <p:cNvSpPr txBox="1"/>
          <p:nvPr/>
        </p:nvSpPr>
        <p:spPr>
          <a:xfrm>
            <a:off x="1855491" y="155325"/>
            <a:ext cx="14577000" cy="1385400"/>
          </a:xfrm>
          <a:prstGeom prst="rect">
            <a:avLst/>
          </a:prstGeom>
          <a:noFill/>
          <a:ln>
            <a:noFill/>
          </a:ln>
        </p:spPr>
        <p:txBody>
          <a:bodyPr anchorCtr="0" anchor="t" bIns="0" lIns="0" spcFirstLastPara="1" rIns="0" wrap="square" tIns="0">
            <a:spAutoFit/>
          </a:bodyPr>
          <a:lstStyle/>
          <a:p>
            <a:pPr indent="0" lvl="0" marL="0" marR="0" rtl="0" algn="ctr">
              <a:lnSpc>
                <a:spcPct val="144000"/>
              </a:lnSpc>
              <a:spcBef>
                <a:spcPts val="0"/>
              </a:spcBef>
              <a:spcAft>
                <a:spcPts val="0"/>
              </a:spcAft>
              <a:buNone/>
            </a:pPr>
            <a:r>
              <a:rPr lang="en-US" sz="9000">
                <a:solidFill>
                  <a:srgbClr val="F4C624"/>
                </a:solidFill>
                <a:latin typeface="Anton"/>
                <a:ea typeface="Anton"/>
                <a:cs typeface="Anton"/>
                <a:sym typeface="Anton"/>
              </a:rPr>
              <a:t>RETROSPECTIVE</a:t>
            </a:r>
            <a:endParaRPr/>
          </a:p>
        </p:txBody>
      </p:sp>
      <p:sp>
        <p:nvSpPr>
          <p:cNvPr id="996" name="Google Shape;996;p61"/>
          <p:cNvSpPr/>
          <p:nvPr/>
        </p:nvSpPr>
        <p:spPr>
          <a:xfrm>
            <a:off x="16741380" y="1012142"/>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7" name="Google Shape;997;p61"/>
          <p:cNvSpPr/>
          <p:nvPr/>
        </p:nvSpPr>
        <p:spPr>
          <a:xfrm>
            <a:off x="1259780" y="155324"/>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98" name="Google Shape;998;p61"/>
          <p:cNvPicPr preferRelativeResize="0"/>
          <p:nvPr/>
        </p:nvPicPr>
        <p:blipFill>
          <a:blip r:embed="rId7">
            <a:alphaModFix/>
          </a:blip>
          <a:stretch>
            <a:fillRect/>
          </a:stretch>
        </p:blipFill>
        <p:spPr>
          <a:xfrm>
            <a:off x="2583251" y="1540725"/>
            <a:ext cx="13065349" cy="8484825"/>
          </a:xfrm>
          <a:prstGeom prst="rect">
            <a:avLst/>
          </a:prstGeom>
          <a:noFill/>
          <a:ln>
            <a:noFill/>
          </a:ln>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236" name="Shape 236"/>
        <p:cNvGrpSpPr/>
        <p:nvPr/>
      </p:nvGrpSpPr>
      <p:grpSpPr>
        <a:xfrm>
          <a:off x="0" y="0"/>
          <a:ext cx="0" cy="0"/>
          <a:chOff x="0" y="0"/>
          <a:chExt cx="0" cy="0"/>
        </a:xfrm>
      </p:grpSpPr>
      <p:sp>
        <p:nvSpPr>
          <p:cNvPr id="237" name="Google Shape;237;p17"/>
          <p:cNvSpPr/>
          <p:nvPr/>
        </p:nvSpPr>
        <p:spPr>
          <a:xfrm>
            <a:off x="-2497045" y="-593511"/>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 name="Google Shape;238;p17"/>
          <p:cNvSpPr/>
          <p:nvPr/>
        </p:nvSpPr>
        <p:spPr>
          <a:xfrm flipH="1">
            <a:off x="9979452" y="-5935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 name="Google Shape;239;p17"/>
          <p:cNvSpPr/>
          <p:nvPr/>
        </p:nvSpPr>
        <p:spPr>
          <a:xfrm>
            <a:off x="538549" y="9506477"/>
            <a:ext cx="17210913" cy="1125093"/>
          </a:xfrm>
          <a:custGeom>
            <a:rect b="b" l="l" r="r" t="t"/>
            <a:pathLst>
              <a:path extrusionOk="0" h="1500124" w="22947885">
                <a:moveTo>
                  <a:pt x="0" y="0"/>
                </a:moveTo>
                <a:lnTo>
                  <a:pt x="22947885" y="0"/>
                </a:lnTo>
                <a:lnTo>
                  <a:pt x="22947885" y="1500124"/>
                </a:lnTo>
                <a:lnTo>
                  <a:pt x="0" y="1500124"/>
                </a:lnTo>
                <a:lnTo>
                  <a:pt x="0" y="0"/>
                </a:lnTo>
                <a:close/>
              </a:path>
            </a:pathLst>
          </a:custGeom>
          <a:blipFill rotWithShape="1">
            <a:blip r:embed="rId4">
              <a:alphaModFix/>
            </a:blip>
            <a:stretch>
              <a:fillRect b="-1" l="-1567" r="-1566"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 name="Google Shape;240;p17"/>
          <p:cNvSpPr/>
          <p:nvPr/>
        </p:nvSpPr>
        <p:spPr>
          <a:xfrm>
            <a:off x="500449" y="477697"/>
            <a:ext cx="17210903" cy="9097739"/>
          </a:xfrm>
          <a:custGeom>
            <a:rect b="b" l="l" r="r" t="t"/>
            <a:pathLst>
              <a:path extrusionOk="0" h="9097739" w="17210903">
                <a:moveTo>
                  <a:pt x="0" y="0"/>
                </a:moveTo>
                <a:lnTo>
                  <a:pt x="17210903" y="0"/>
                </a:lnTo>
                <a:lnTo>
                  <a:pt x="17210903" y="9097739"/>
                </a:lnTo>
                <a:lnTo>
                  <a:pt x="0" y="909773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 name="Google Shape;241;p17"/>
          <p:cNvSpPr/>
          <p:nvPr/>
        </p:nvSpPr>
        <p:spPr>
          <a:xfrm>
            <a:off x="129262" y="139926"/>
            <a:ext cx="2344198" cy="1397698"/>
          </a:xfrm>
          <a:custGeom>
            <a:rect b="b" l="l" r="r" t="t"/>
            <a:pathLst>
              <a:path extrusionOk="0" h="1863598" w="3125597">
                <a:moveTo>
                  <a:pt x="0" y="0"/>
                </a:moveTo>
                <a:lnTo>
                  <a:pt x="3125597" y="0"/>
                </a:lnTo>
                <a:lnTo>
                  <a:pt x="3125597" y="1863598"/>
                </a:lnTo>
                <a:lnTo>
                  <a:pt x="0" y="1863598"/>
                </a:lnTo>
                <a:lnTo>
                  <a:pt x="0" y="0"/>
                </a:lnTo>
                <a:close/>
              </a:path>
            </a:pathLst>
          </a:custGeom>
          <a:blipFill rotWithShape="1">
            <a:blip r:embed="rId6">
              <a:alphaModFix/>
            </a:blip>
            <a:stretch>
              <a:fillRect b="-1" l="-65" r="-6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 name="Google Shape;242;p17"/>
          <p:cNvSpPr/>
          <p:nvPr/>
        </p:nvSpPr>
        <p:spPr>
          <a:xfrm>
            <a:off x="16546667" y="8833392"/>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 name="Google Shape;243;p17"/>
          <p:cNvSpPr txBox="1"/>
          <p:nvPr/>
        </p:nvSpPr>
        <p:spPr>
          <a:xfrm>
            <a:off x="1908923" y="848317"/>
            <a:ext cx="15350377" cy="2028825"/>
          </a:xfrm>
          <a:prstGeom prst="rect">
            <a:avLst/>
          </a:prstGeom>
          <a:noFill/>
          <a:ln>
            <a:noFill/>
          </a:ln>
        </p:spPr>
        <p:txBody>
          <a:bodyPr anchorCtr="0" anchor="t" bIns="0" lIns="0" spcFirstLastPara="1" rIns="0" wrap="square" tIns="0">
            <a:spAutoFit/>
          </a:bodyPr>
          <a:lstStyle/>
          <a:p>
            <a:pPr indent="0" lvl="0" marL="0" marR="0" rtl="0" algn="ctr">
              <a:lnSpc>
                <a:spcPct val="119985"/>
              </a:lnSpc>
              <a:spcBef>
                <a:spcPts val="0"/>
              </a:spcBef>
              <a:spcAft>
                <a:spcPts val="0"/>
              </a:spcAft>
              <a:buNone/>
            </a:pPr>
            <a:r>
              <a:rPr lang="en-US" sz="6700">
                <a:solidFill>
                  <a:srgbClr val="F4C624"/>
                </a:solidFill>
                <a:latin typeface="Anton"/>
                <a:ea typeface="Anton"/>
                <a:cs typeface="Anton"/>
                <a:sym typeface="Anton"/>
              </a:rPr>
              <a:t>Improvements made from professor feedback</a:t>
            </a:r>
            <a:endParaRPr/>
          </a:p>
        </p:txBody>
      </p:sp>
      <p:sp>
        <p:nvSpPr>
          <p:cNvPr id="244" name="Google Shape;244;p17"/>
          <p:cNvSpPr txBox="1"/>
          <p:nvPr/>
        </p:nvSpPr>
        <p:spPr>
          <a:xfrm>
            <a:off x="2096975" y="3517525"/>
            <a:ext cx="12800700" cy="4563300"/>
          </a:xfrm>
          <a:prstGeom prst="rect">
            <a:avLst/>
          </a:prstGeom>
          <a:noFill/>
          <a:ln>
            <a:noFill/>
          </a:ln>
        </p:spPr>
        <p:txBody>
          <a:bodyPr anchorCtr="0" anchor="t" bIns="91425" lIns="91425" spcFirstLastPara="1" rIns="91425" wrap="square" tIns="91425">
            <a:noAutofit/>
          </a:bodyPr>
          <a:lstStyle/>
          <a:p>
            <a:pPr indent="-431800" lvl="0" marL="457200" rtl="0" algn="l">
              <a:spcBef>
                <a:spcPts val="0"/>
              </a:spcBef>
              <a:spcAft>
                <a:spcPts val="0"/>
              </a:spcAft>
              <a:buClr>
                <a:schemeClr val="lt1"/>
              </a:buClr>
              <a:buSzPts val="3200"/>
              <a:buFont typeface="Quicksand"/>
              <a:buChar char="●"/>
            </a:pPr>
            <a:r>
              <a:rPr lang="en-US" sz="3200">
                <a:solidFill>
                  <a:schemeClr val="lt1"/>
                </a:solidFill>
                <a:latin typeface="Quicksand"/>
                <a:ea typeface="Quicksand"/>
                <a:cs typeface="Quicksand"/>
                <a:sym typeface="Quicksand"/>
              </a:rPr>
              <a:t>Using specific name for the user stories.</a:t>
            </a:r>
            <a:endParaRPr sz="3200">
              <a:solidFill>
                <a:schemeClr val="lt1"/>
              </a:solidFill>
              <a:latin typeface="Quicksand"/>
              <a:ea typeface="Quicksand"/>
              <a:cs typeface="Quicksand"/>
              <a:sym typeface="Quicksand"/>
            </a:endParaRPr>
          </a:p>
          <a:p>
            <a:pPr indent="-431800" lvl="0" marL="457200" rtl="0" algn="l">
              <a:spcBef>
                <a:spcPts val="0"/>
              </a:spcBef>
              <a:spcAft>
                <a:spcPts val="0"/>
              </a:spcAft>
              <a:buClr>
                <a:schemeClr val="lt1"/>
              </a:buClr>
              <a:buSzPts val="3200"/>
              <a:buFont typeface="Quicksand"/>
              <a:buChar char="●"/>
            </a:pPr>
            <a:r>
              <a:rPr lang="en-US" sz="3200">
                <a:solidFill>
                  <a:schemeClr val="lt1"/>
                </a:solidFill>
                <a:latin typeface="Quicksand"/>
                <a:ea typeface="Quicksand"/>
                <a:cs typeface="Quicksand"/>
                <a:sym typeface="Quicksand"/>
              </a:rPr>
              <a:t>Aligning the diagrams order.</a:t>
            </a:r>
            <a:endParaRPr sz="3200">
              <a:solidFill>
                <a:schemeClr val="lt1"/>
              </a:solidFill>
              <a:latin typeface="Quicksand"/>
              <a:ea typeface="Quicksand"/>
              <a:cs typeface="Quicksand"/>
              <a:sym typeface="Quicksand"/>
            </a:endParaRPr>
          </a:p>
          <a:p>
            <a:pPr indent="-431800" lvl="0" marL="457200" rtl="0" algn="l">
              <a:spcBef>
                <a:spcPts val="0"/>
              </a:spcBef>
              <a:spcAft>
                <a:spcPts val="0"/>
              </a:spcAft>
              <a:buClr>
                <a:schemeClr val="lt1"/>
              </a:buClr>
              <a:buSzPts val="3200"/>
              <a:buFont typeface="Quicksand"/>
              <a:buChar char="●"/>
            </a:pPr>
            <a:r>
              <a:rPr lang="en-US" sz="3200">
                <a:solidFill>
                  <a:schemeClr val="lt1"/>
                </a:solidFill>
                <a:latin typeface="Quicksand"/>
                <a:ea typeface="Quicksand"/>
                <a:cs typeface="Quicksand"/>
                <a:sym typeface="Quicksand"/>
              </a:rPr>
              <a:t>Adding proper user id and test case id.</a:t>
            </a:r>
            <a:endParaRPr sz="3200">
              <a:solidFill>
                <a:schemeClr val="lt1"/>
              </a:solidFill>
              <a:latin typeface="Quicksand"/>
              <a:ea typeface="Quicksand"/>
              <a:cs typeface="Quicksand"/>
              <a:sym typeface="Quicksand"/>
            </a:endParaRPr>
          </a:p>
          <a:p>
            <a:pPr indent="-431800" lvl="0" marL="457200" rtl="0" algn="l">
              <a:spcBef>
                <a:spcPts val="0"/>
              </a:spcBef>
              <a:spcAft>
                <a:spcPts val="0"/>
              </a:spcAft>
              <a:buClr>
                <a:schemeClr val="lt1"/>
              </a:buClr>
              <a:buSzPts val="3200"/>
              <a:buFont typeface="Quicksand"/>
              <a:buChar char="●"/>
            </a:pPr>
            <a:r>
              <a:rPr lang="en-US" sz="3200">
                <a:solidFill>
                  <a:schemeClr val="lt1"/>
                </a:solidFill>
                <a:latin typeface="Quicksand"/>
                <a:ea typeface="Quicksand"/>
                <a:cs typeface="Quicksand"/>
                <a:sym typeface="Quicksand"/>
              </a:rPr>
              <a:t>Addition of user benefits.</a:t>
            </a:r>
            <a:endParaRPr sz="3200">
              <a:solidFill>
                <a:schemeClr val="lt1"/>
              </a:solidFill>
              <a:latin typeface="Quicksand"/>
              <a:ea typeface="Quicksand"/>
              <a:cs typeface="Quicksand"/>
              <a:sym typeface="Quicksand"/>
            </a:endParaRPr>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1006" name="Shape 1006"/>
        <p:cNvGrpSpPr/>
        <p:nvPr/>
      </p:nvGrpSpPr>
      <p:grpSpPr>
        <a:xfrm>
          <a:off x="0" y="0"/>
          <a:ext cx="0" cy="0"/>
          <a:chOff x="0" y="0"/>
          <a:chExt cx="0" cy="0"/>
        </a:xfrm>
      </p:grpSpPr>
      <p:sp>
        <p:nvSpPr>
          <p:cNvPr id="1007" name="Google Shape;1007;p62"/>
          <p:cNvSpPr/>
          <p:nvPr/>
        </p:nvSpPr>
        <p:spPr>
          <a:xfrm>
            <a:off x="-1676400" y="114300"/>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8" name="Google Shape;1008;p62"/>
          <p:cNvSpPr/>
          <p:nvPr/>
        </p:nvSpPr>
        <p:spPr>
          <a:xfrm flipH="1">
            <a:off x="10354692" y="-67317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9" name="Google Shape;1009;p62"/>
          <p:cNvSpPr/>
          <p:nvPr/>
        </p:nvSpPr>
        <p:spPr>
          <a:xfrm>
            <a:off x="1259763" y="2482477"/>
            <a:ext cx="16230600" cy="613220"/>
          </a:xfrm>
          <a:custGeom>
            <a:rect b="b" l="l" r="r" t="t"/>
            <a:pathLst>
              <a:path extrusionOk="0" h="817626" w="21640800">
                <a:moveTo>
                  <a:pt x="0" y="0"/>
                </a:moveTo>
                <a:lnTo>
                  <a:pt x="21640800" y="0"/>
                </a:lnTo>
                <a:lnTo>
                  <a:pt x="21640800" y="817626"/>
                </a:lnTo>
                <a:lnTo>
                  <a:pt x="0" y="817626"/>
                </a:lnTo>
                <a:lnTo>
                  <a:pt x="0" y="0"/>
                </a:lnTo>
                <a:close/>
              </a:path>
            </a:pathLst>
          </a:custGeom>
          <a:blipFill rotWithShape="1">
            <a:blip r:embed="rId4">
              <a:alphaModFix/>
            </a:blip>
            <a:stretch>
              <a:fillRect b="-33876" l="0" r="0" t="-3388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0" name="Google Shape;1010;p62"/>
          <p:cNvSpPr/>
          <p:nvPr/>
        </p:nvSpPr>
        <p:spPr>
          <a:xfrm>
            <a:off x="1259763" y="546221"/>
            <a:ext cx="16230600" cy="2068537"/>
          </a:xfrm>
          <a:custGeom>
            <a:rect b="b" l="l" r="r" t="t"/>
            <a:pathLst>
              <a:path extrusionOk="0" h="2068537" w="16230600">
                <a:moveTo>
                  <a:pt x="0" y="0"/>
                </a:moveTo>
                <a:lnTo>
                  <a:pt x="16230600" y="0"/>
                </a:lnTo>
                <a:lnTo>
                  <a:pt x="16230600" y="2068537"/>
                </a:lnTo>
                <a:lnTo>
                  <a:pt x="0" y="2068537"/>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1" name="Google Shape;1011;p62"/>
          <p:cNvSpPr txBox="1"/>
          <p:nvPr/>
        </p:nvSpPr>
        <p:spPr>
          <a:xfrm>
            <a:off x="1855491" y="809625"/>
            <a:ext cx="14577000" cy="1385400"/>
          </a:xfrm>
          <a:prstGeom prst="rect">
            <a:avLst/>
          </a:prstGeom>
          <a:noFill/>
          <a:ln>
            <a:noFill/>
          </a:ln>
        </p:spPr>
        <p:txBody>
          <a:bodyPr anchorCtr="0" anchor="t" bIns="0" lIns="0" spcFirstLastPara="1" rIns="0" wrap="square" tIns="0">
            <a:spAutoFit/>
          </a:bodyPr>
          <a:lstStyle/>
          <a:p>
            <a:pPr indent="0" lvl="0" marL="0" marR="0" rtl="0" algn="ctr">
              <a:lnSpc>
                <a:spcPct val="144000"/>
              </a:lnSpc>
              <a:spcBef>
                <a:spcPts val="0"/>
              </a:spcBef>
              <a:spcAft>
                <a:spcPts val="0"/>
              </a:spcAft>
              <a:buNone/>
            </a:pPr>
            <a:r>
              <a:rPr lang="en-US" sz="9000">
                <a:solidFill>
                  <a:srgbClr val="F4C624"/>
                </a:solidFill>
                <a:latin typeface="Anton"/>
                <a:ea typeface="Anton"/>
                <a:cs typeface="Anton"/>
                <a:sym typeface="Anton"/>
              </a:rPr>
              <a:t>Sprint 3 Planned </a:t>
            </a:r>
            <a:endParaRPr/>
          </a:p>
        </p:txBody>
      </p:sp>
      <p:sp>
        <p:nvSpPr>
          <p:cNvPr id="1012" name="Google Shape;1012;p62"/>
          <p:cNvSpPr/>
          <p:nvPr/>
        </p:nvSpPr>
        <p:spPr>
          <a:xfrm>
            <a:off x="16777730" y="1975392"/>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3" name="Google Shape;1013;p62"/>
          <p:cNvSpPr/>
          <p:nvPr/>
        </p:nvSpPr>
        <p:spPr>
          <a:xfrm>
            <a:off x="547130" y="265974"/>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1014" name="Google Shape;1014;p62"/>
          <p:cNvGraphicFramePr/>
          <p:nvPr/>
        </p:nvGraphicFramePr>
        <p:xfrm>
          <a:off x="855825" y="3221325"/>
          <a:ext cx="3000000" cy="3000000"/>
        </p:xfrm>
        <a:graphic>
          <a:graphicData uri="http://schemas.openxmlformats.org/drawingml/2006/table">
            <a:tbl>
              <a:tblPr>
                <a:noFill/>
                <a:tableStyleId>{965B3725-DAEF-4FF0-BD0D-19B8F0976E0F}</a:tableStyleId>
              </a:tblPr>
              <a:tblGrid>
                <a:gridCol w="4095750"/>
                <a:gridCol w="4095750"/>
                <a:gridCol w="4095750"/>
                <a:gridCol w="4095750"/>
              </a:tblGrid>
              <a:tr h="381000">
                <a:tc>
                  <a:txBody>
                    <a:bodyPr/>
                    <a:lstStyle/>
                    <a:p>
                      <a:pPr indent="0" lvl="0" marL="0" rtl="0" algn="ctr">
                        <a:lnSpc>
                          <a:spcPct val="115000"/>
                        </a:lnSpc>
                        <a:spcBef>
                          <a:spcPts val="0"/>
                        </a:spcBef>
                        <a:spcAft>
                          <a:spcPts val="0"/>
                        </a:spcAft>
                        <a:buNone/>
                      </a:pPr>
                      <a:r>
                        <a:rPr b="1" lang="en-US" sz="2000">
                          <a:solidFill>
                            <a:schemeClr val="lt1"/>
                          </a:solidFill>
                        </a:rPr>
                        <a:t>Story ID</a:t>
                      </a:r>
                      <a:endParaRPr b="1" sz="2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solidFill>
                            <a:schemeClr val="lt1"/>
                          </a:solidFill>
                        </a:rPr>
                        <a:t>Story Points</a:t>
                      </a:r>
                      <a:endParaRPr b="1" sz="2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solidFill>
                            <a:schemeClr val="lt1"/>
                          </a:solidFill>
                        </a:rPr>
                        <a:t>User Story/Task Description</a:t>
                      </a:r>
                      <a:endParaRPr b="1" sz="2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en-US" sz="2000">
                          <a:solidFill>
                            <a:schemeClr val="lt1"/>
                          </a:solidFill>
                        </a:rPr>
                        <a:t>Acceptance Criteria</a:t>
                      </a:r>
                      <a:endParaRPr b="1" sz="2000">
                        <a:solidFill>
                          <a:schemeClr val="lt1"/>
                        </a:solidFill>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2000">
                          <a:solidFill>
                            <a:schemeClr val="lt1"/>
                          </a:solidFill>
                        </a:rPr>
                        <a:t>TS2.2</a:t>
                      </a:r>
                      <a:endParaRPr sz="2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solidFill>
                            <a:schemeClr val="lt1"/>
                          </a:solidFill>
                        </a:rPr>
                        <a:t>8</a:t>
                      </a:r>
                      <a:endParaRPr sz="2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000">
                          <a:solidFill>
                            <a:schemeClr val="lt1"/>
                          </a:solidFill>
                        </a:rPr>
                        <a:t>Carried Over: As a UI developer, I want to build an interface for future date outfit planning and customization.</a:t>
                      </a:r>
                      <a:endParaRPr sz="2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000">
                          <a:solidFill>
                            <a:schemeClr val="lt1"/>
                          </a:solidFill>
                        </a:rPr>
                        <a:t>1. UI for selecting future dates and customizing outfit preferences.</a:t>
                      </a:r>
                      <a:endParaRPr sz="2000">
                        <a:solidFill>
                          <a:schemeClr val="lt1"/>
                        </a:solidFill>
                      </a:endParaRPr>
                    </a:p>
                    <a:p>
                      <a:pPr indent="0" lvl="0" marL="0" rtl="0" algn="l">
                        <a:lnSpc>
                          <a:spcPct val="115000"/>
                        </a:lnSpc>
                        <a:spcBef>
                          <a:spcPts val="0"/>
                        </a:spcBef>
                        <a:spcAft>
                          <a:spcPts val="0"/>
                        </a:spcAft>
                        <a:buNone/>
                      </a:pPr>
                      <a:r>
                        <a:rPr lang="en-US" sz="2000">
                          <a:solidFill>
                            <a:schemeClr val="lt1"/>
                          </a:solidFill>
                        </a:rPr>
                        <a:t>2. Seamless outfit planning experience.</a:t>
                      </a:r>
                      <a:endParaRPr sz="2000">
                        <a:solidFill>
                          <a:schemeClr val="lt1"/>
                        </a:solidFill>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2000">
                          <a:solidFill>
                            <a:schemeClr val="lt1"/>
                          </a:solidFill>
                        </a:rPr>
                        <a:t>US3.1</a:t>
                      </a:r>
                      <a:endParaRPr sz="2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solidFill>
                            <a:schemeClr val="lt1"/>
                          </a:solidFill>
                        </a:rPr>
                        <a:t>8</a:t>
                      </a:r>
                      <a:endParaRPr sz="2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000">
                          <a:solidFill>
                            <a:schemeClr val="lt1"/>
                          </a:solidFill>
                        </a:rPr>
                        <a:t>As a business professional, I want to create an account and log in to save my preferences and outfit history.</a:t>
                      </a:r>
                      <a:endParaRPr sz="2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000">
                          <a:solidFill>
                            <a:schemeClr val="lt1"/>
                          </a:solidFill>
                        </a:rPr>
                        <a:t>1. Account creation with basic details.</a:t>
                      </a:r>
                      <a:endParaRPr sz="2000">
                        <a:solidFill>
                          <a:schemeClr val="lt1"/>
                        </a:solidFill>
                      </a:endParaRPr>
                    </a:p>
                    <a:p>
                      <a:pPr indent="0" lvl="0" marL="0" rtl="0" algn="l">
                        <a:lnSpc>
                          <a:spcPct val="115000"/>
                        </a:lnSpc>
                        <a:spcBef>
                          <a:spcPts val="0"/>
                        </a:spcBef>
                        <a:spcAft>
                          <a:spcPts val="0"/>
                        </a:spcAft>
                        <a:buNone/>
                      </a:pPr>
                      <a:r>
                        <a:rPr lang="en-US" sz="2000">
                          <a:solidFill>
                            <a:schemeClr val="lt1"/>
                          </a:solidFill>
                        </a:rPr>
                        <a:t>2. Secure login/logout.</a:t>
                      </a:r>
                      <a:endParaRPr sz="2000">
                        <a:solidFill>
                          <a:schemeClr val="lt1"/>
                        </a:solidFill>
                      </a:endParaRPr>
                    </a:p>
                    <a:p>
                      <a:pPr indent="0" lvl="0" marL="0" rtl="0" algn="l">
                        <a:lnSpc>
                          <a:spcPct val="115000"/>
                        </a:lnSpc>
                        <a:spcBef>
                          <a:spcPts val="0"/>
                        </a:spcBef>
                        <a:spcAft>
                          <a:spcPts val="0"/>
                        </a:spcAft>
                        <a:buNone/>
                      </a:pPr>
                      <a:r>
                        <a:rPr lang="en-US" sz="2000">
                          <a:solidFill>
                            <a:schemeClr val="lt1"/>
                          </a:solidFill>
                        </a:rPr>
                        <a:t>3. Saving and retrieval of outfit preferences and history.</a:t>
                      </a:r>
                      <a:endParaRPr sz="2000">
                        <a:solidFill>
                          <a:schemeClr val="lt1"/>
                        </a:solidFill>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2000">
                          <a:solidFill>
                            <a:schemeClr val="lt1"/>
                          </a:solidFill>
                        </a:rPr>
                        <a:t>US3.2</a:t>
                      </a:r>
                      <a:endParaRPr sz="2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solidFill>
                            <a:schemeClr val="lt1"/>
                          </a:solidFill>
                        </a:rPr>
                        <a:t>5</a:t>
                      </a:r>
                      <a:endParaRPr sz="2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000">
                          <a:solidFill>
                            <a:schemeClr val="lt1"/>
                          </a:solidFill>
                        </a:rPr>
                        <a:t>As a weather enthusiast, I want to view previous outfit suggestions for future reference.</a:t>
                      </a:r>
                      <a:endParaRPr sz="2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000">
                          <a:solidFill>
                            <a:schemeClr val="lt1"/>
                          </a:solidFill>
                        </a:rPr>
                        <a:t>1. View outfit suggestions based on past weather.</a:t>
                      </a:r>
                      <a:endParaRPr sz="2000">
                        <a:solidFill>
                          <a:schemeClr val="lt1"/>
                        </a:solidFill>
                      </a:endParaRPr>
                    </a:p>
                    <a:p>
                      <a:pPr indent="0" lvl="0" marL="0" rtl="0" algn="l">
                        <a:lnSpc>
                          <a:spcPct val="115000"/>
                        </a:lnSpc>
                        <a:spcBef>
                          <a:spcPts val="0"/>
                        </a:spcBef>
                        <a:spcAft>
                          <a:spcPts val="0"/>
                        </a:spcAft>
                        <a:buNone/>
                      </a:pPr>
                      <a:r>
                        <a:rPr lang="en-US" sz="2000">
                          <a:solidFill>
                            <a:schemeClr val="lt1"/>
                          </a:solidFill>
                        </a:rPr>
                        <a:t>2. Save suggestions for specific dates/locations.</a:t>
                      </a:r>
                      <a:endParaRPr sz="2000">
                        <a:solidFill>
                          <a:schemeClr val="lt1"/>
                        </a:solidFill>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transition>
    <p:fade/>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1022" name="Shape 1022"/>
        <p:cNvGrpSpPr/>
        <p:nvPr/>
      </p:nvGrpSpPr>
      <p:grpSpPr>
        <a:xfrm>
          <a:off x="0" y="0"/>
          <a:ext cx="0" cy="0"/>
          <a:chOff x="0" y="0"/>
          <a:chExt cx="0" cy="0"/>
        </a:xfrm>
      </p:grpSpPr>
      <p:sp>
        <p:nvSpPr>
          <p:cNvPr id="1023" name="Google Shape;1023;p63"/>
          <p:cNvSpPr/>
          <p:nvPr/>
        </p:nvSpPr>
        <p:spPr>
          <a:xfrm>
            <a:off x="-1676400" y="114300"/>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9" l="0" r="0" t="-1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4" name="Google Shape;1024;p63"/>
          <p:cNvSpPr/>
          <p:nvPr/>
        </p:nvSpPr>
        <p:spPr>
          <a:xfrm flipH="1">
            <a:off x="10354692" y="-67317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9" l="0" r="0" t="-1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5" name="Google Shape;1025;p63"/>
          <p:cNvSpPr/>
          <p:nvPr/>
        </p:nvSpPr>
        <p:spPr>
          <a:xfrm>
            <a:off x="1259763" y="2482477"/>
            <a:ext cx="16230600" cy="613220"/>
          </a:xfrm>
          <a:custGeom>
            <a:rect b="b" l="l" r="r" t="t"/>
            <a:pathLst>
              <a:path extrusionOk="0" h="817626" w="21640800">
                <a:moveTo>
                  <a:pt x="0" y="0"/>
                </a:moveTo>
                <a:lnTo>
                  <a:pt x="21640800" y="0"/>
                </a:lnTo>
                <a:lnTo>
                  <a:pt x="21640800" y="817626"/>
                </a:lnTo>
                <a:lnTo>
                  <a:pt x="0" y="817626"/>
                </a:lnTo>
                <a:lnTo>
                  <a:pt x="0" y="0"/>
                </a:lnTo>
                <a:close/>
              </a:path>
            </a:pathLst>
          </a:custGeom>
          <a:blipFill rotWithShape="1">
            <a:blip r:embed="rId4">
              <a:alphaModFix/>
            </a:blip>
            <a:stretch>
              <a:fillRect b="-33878" l="0" r="0" t="-33878"/>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6" name="Google Shape;1026;p63"/>
          <p:cNvSpPr/>
          <p:nvPr/>
        </p:nvSpPr>
        <p:spPr>
          <a:xfrm>
            <a:off x="1259763" y="546221"/>
            <a:ext cx="16230600" cy="2068537"/>
          </a:xfrm>
          <a:custGeom>
            <a:rect b="b" l="l" r="r" t="t"/>
            <a:pathLst>
              <a:path extrusionOk="0" h="2068537" w="16230600">
                <a:moveTo>
                  <a:pt x="0" y="0"/>
                </a:moveTo>
                <a:lnTo>
                  <a:pt x="16230600" y="0"/>
                </a:lnTo>
                <a:lnTo>
                  <a:pt x="16230600" y="2068537"/>
                </a:lnTo>
                <a:lnTo>
                  <a:pt x="0" y="2068537"/>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7" name="Google Shape;1027;p63"/>
          <p:cNvSpPr txBox="1"/>
          <p:nvPr/>
        </p:nvSpPr>
        <p:spPr>
          <a:xfrm>
            <a:off x="1855491" y="809625"/>
            <a:ext cx="14577000" cy="1385400"/>
          </a:xfrm>
          <a:prstGeom prst="rect">
            <a:avLst/>
          </a:prstGeom>
          <a:noFill/>
          <a:ln>
            <a:noFill/>
          </a:ln>
        </p:spPr>
        <p:txBody>
          <a:bodyPr anchorCtr="0" anchor="t" bIns="0" lIns="0" spcFirstLastPara="1" rIns="0" wrap="square" tIns="0">
            <a:spAutoFit/>
          </a:bodyPr>
          <a:lstStyle/>
          <a:p>
            <a:pPr indent="0" lvl="0" marL="0" marR="0" rtl="0" algn="ctr">
              <a:lnSpc>
                <a:spcPct val="144000"/>
              </a:lnSpc>
              <a:spcBef>
                <a:spcPts val="0"/>
              </a:spcBef>
              <a:spcAft>
                <a:spcPts val="0"/>
              </a:spcAft>
              <a:buNone/>
            </a:pPr>
            <a:r>
              <a:rPr lang="en-US" sz="9000">
                <a:solidFill>
                  <a:srgbClr val="F4C624"/>
                </a:solidFill>
                <a:latin typeface="Anton"/>
                <a:ea typeface="Anton"/>
                <a:cs typeface="Anton"/>
                <a:sym typeface="Anton"/>
              </a:rPr>
              <a:t>Sprint 3 Planned </a:t>
            </a:r>
            <a:endParaRPr/>
          </a:p>
        </p:txBody>
      </p:sp>
      <p:sp>
        <p:nvSpPr>
          <p:cNvPr id="1028" name="Google Shape;1028;p63"/>
          <p:cNvSpPr/>
          <p:nvPr/>
        </p:nvSpPr>
        <p:spPr>
          <a:xfrm>
            <a:off x="16777730" y="1975392"/>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9" name="Google Shape;1029;p63"/>
          <p:cNvSpPr/>
          <p:nvPr/>
        </p:nvSpPr>
        <p:spPr>
          <a:xfrm>
            <a:off x="547130" y="265974"/>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1030" name="Google Shape;1030;p63"/>
          <p:cNvGraphicFramePr/>
          <p:nvPr/>
        </p:nvGraphicFramePr>
        <p:xfrm>
          <a:off x="855825" y="3221325"/>
          <a:ext cx="3000000" cy="3000000"/>
        </p:xfrm>
        <a:graphic>
          <a:graphicData uri="http://schemas.openxmlformats.org/drawingml/2006/table">
            <a:tbl>
              <a:tblPr>
                <a:noFill/>
                <a:tableStyleId>{965B3725-DAEF-4FF0-BD0D-19B8F0976E0F}</a:tableStyleId>
              </a:tblPr>
              <a:tblGrid>
                <a:gridCol w="4095750"/>
                <a:gridCol w="4095750"/>
                <a:gridCol w="4095750"/>
                <a:gridCol w="4095750"/>
              </a:tblGrid>
              <a:tr h="381000">
                <a:tc>
                  <a:txBody>
                    <a:bodyPr/>
                    <a:lstStyle/>
                    <a:p>
                      <a:pPr indent="0" lvl="0" marL="0" rtl="0" algn="ctr">
                        <a:lnSpc>
                          <a:spcPct val="115000"/>
                        </a:lnSpc>
                        <a:spcBef>
                          <a:spcPts val="0"/>
                        </a:spcBef>
                        <a:spcAft>
                          <a:spcPts val="0"/>
                        </a:spcAft>
                        <a:buNone/>
                      </a:pPr>
                      <a:r>
                        <a:rPr b="1" lang="en-US" sz="2000">
                          <a:solidFill>
                            <a:schemeClr val="lt1"/>
                          </a:solidFill>
                        </a:rPr>
                        <a:t>Story ID</a:t>
                      </a:r>
                      <a:endParaRPr b="1" sz="2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solidFill>
                            <a:schemeClr val="lt1"/>
                          </a:solidFill>
                        </a:rPr>
                        <a:t>Story Points</a:t>
                      </a:r>
                      <a:endParaRPr b="1" sz="2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solidFill>
                            <a:schemeClr val="lt1"/>
                          </a:solidFill>
                        </a:rPr>
                        <a:t>User Story/Task Description</a:t>
                      </a:r>
                      <a:endParaRPr b="1" sz="2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en-US" sz="2000">
                          <a:solidFill>
                            <a:schemeClr val="lt1"/>
                          </a:solidFill>
                        </a:rPr>
                        <a:t>Acceptance Criteria</a:t>
                      </a:r>
                      <a:endParaRPr b="1" sz="2000">
                        <a:solidFill>
                          <a:schemeClr val="lt1"/>
                        </a:solidFill>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2000">
                          <a:solidFill>
                            <a:schemeClr val="lt1"/>
                          </a:solidFill>
                        </a:rPr>
                        <a:t>US3.3</a:t>
                      </a:r>
                      <a:endParaRPr sz="2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solidFill>
                            <a:schemeClr val="lt1"/>
                          </a:solidFill>
                        </a:rPr>
                        <a:t>8</a:t>
                      </a:r>
                      <a:endParaRPr sz="2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000">
                          <a:solidFill>
                            <a:schemeClr val="lt1"/>
                          </a:solidFill>
                        </a:rPr>
                        <a:t>As a traveler, I want to receive tailored outfit suggestions based on past choices and preferences.</a:t>
                      </a:r>
                      <a:endParaRPr sz="2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000">
                          <a:solidFill>
                            <a:schemeClr val="lt1"/>
                          </a:solidFill>
                        </a:rPr>
                        <a:t>1. Personalized outfit suggestions based on past selections and weather data.</a:t>
                      </a:r>
                      <a:endParaRPr sz="2000">
                        <a:solidFill>
                          <a:schemeClr val="lt1"/>
                        </a:solidFill>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2000">
                          <a:solidFill>
                            <a:schemeClr val="lt1"/>
                          </a:solidFill>
                        </a:rPr>
                        <a:t>TS3.1</a:t>
                      </a:r>
                      <a:endParaRPr sz="2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solidFill>
                            <a:schemeClr val="lt1"/>
                          </a:solidFill>
                        </a:rPr>
                        <a:t>5</a:t>
                      </a:r>
                      <a:endParaRPr sz="2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000">
                          <a:solidFill>
                            <a:schemeClr val="lt1"/>
                          </a:solidFill>
                        </a:rPr>
                        <a:t>As a security-focused developer, I want to implement a simple user authentication system.</a:t>
                      </a:r>
                      <a:endParaRPr sz="2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000">
                          <a:solidFill>
                            <a:schemeClr val="lt1"/>
                          </a:solidFill>
                        </a:rPr>
                        <a:t>1. Secure user registration and login system.</a:t>
                      </a:r>
                      <a:endParaRPr sz="2000">
                        <a:solidFill>
                          <a:schemeClr val="lt1"/>
                        </a:solidFill>
                      </a:endParaRPr>
                    </a:p>
                    <a:p>
                      <a:pPr indent="0" lvl="0" marL="0" rtl="0" algn="l">
                        <a:lnSpc>
                          <a:spcPct val="115000"/>
                        </a:lnSpc>
                        <a:spcBef>
                          <a:spcPts val="0"/>
                        </a:spcBef>
                        <a:spcAft>
                          <a:spcPts val="0"/>
                        </a:spcAft>
                        <a:buNone/>
                      </a:pPr>
                      <a:r>
                        <a:rPr lang="en-US" sz="2000">
                          <a:solidFill>
                            <a:schemeClr val="lt1"/>
                          </a:solidFill>
                        </a:rPr>
                        <a:t>2. Storage of preferences and outfit history.</a:t>
                      </a:r>
                      <a:endParaRPr sz="2000">
                        <a:solidFill>
                          <a:schemeClr val="lt1"/>
                        </a:solidFill>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2000">
                          <a:solidFill>
                            <a:schemeClr val="lt1"/>
                          </a:solidFill>
                        </a:rPr>
                        <a:t>TS3.2</a:t>
                      </a:r>
                      <a:endParaRPr sz="2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solidFill>
                            <a:schemeClr val="lt1"/>
                          </a:solidFill>
                        </a:rPr>
                        <a:t>8</a:t>
                      </a:r>
                      <a:endParaRPr sz="2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000">
                          <a:solidFill>
                            <a:schemeClr val="lt1"/>
                          </a:solidFill>
                        </a:rPr>
                        <a:t>As a UI/UX finisher, I want to finalize UI/UX improvements and make the website fully responsive.</a:t>
                      </a:r>
                      <a:endParaRPr sz="2000">
                        <a:solidFill>
                          <a:schemeClr val="lt1"/>
                        </a:solidFill>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000">
                          <a:solidFill>
                            <a:schemeClr val="lt1"/>
                          </a:solidFill>
                        </a:rPr>
                        <a:t>1. Enhanced UI/UX.</a:t>
                      </a:r>
                      <a:endParaRPr sz="2000">
                        <a:solidFill>
                          <a:schemeClr val="lt1"/>
                        </a:solidFill>
                      </a:endParaRPr>
                    </a:p>
                    <a:p>
                      <a:pPr indent="0" lvl="0" marL="0" rtl="0" algn="l">
                        <a:lnSpc>
                          <a:spcPct val="115000"/>
                        </a:lnSpc>
                        <a:spcBef>
                          <a:spcPts val="0"/>
                        </a:spcBef>
                        <a:spcAft>
                          <a:spcPts val="0"/>
                        </a:spcAft>
                        <a:buNone/>
                      </a:pPr>
                      <a:r>
                        <a:rPr lang="en-US" sz="2000">
                          <a:solidFill>
                            <a:schemeClr val="lt1"/>
                          </a:solidFill>
                        </a:rPr>
                        <a:t>2. Full responsiveness on all devices.</a:t>
                      </a:r>
                      <a:endParaRPr sz="2000">
                        <a:solidFill>
                          <a:schemeClr val="lt1"/>
                        </a:solidFill>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transition>
    <p:fade/>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1038" name="Shape 1038"/>
        <p:cNvGrpSpPr/>
        <p:nvPr/>
      </p:nvGrpSpPr>
      <p:grpSpPr>
        <a:xfrm>
          <a:off x="0" y="0"/>
          <a:ext cx="0" cy="0"/>
          <a:chOff x="0" y="0"/>
          <a:chExt cx="0" cy="0"/>
        </a:xfrm>
      </p:grpSpPr>
      <p:sp>
        <p:nvSpPr>
          <p:cNvPr id="1039" name="Google Shape;1039;p64"/>
          <p:cNvSpPr/>
          <p:nvPr/>
        </p:nvSpPr>
        <p:spPr>
          <a:xfrm>
            <a:off x="1781150" y="546224"/>
            <a:ext cx="15703106" cy="1572088"/>
          </a:xfrm>
          <a:custGeom>
            <a:rect b="b" l="l" r="r" t="t"/>
            <a:pathLst>
              <a:path extrusionOk="0" h="2068537" w="16230600">
                <a:moveTo>
                  <a:pt x="0" y="0"/>
                </a:moveTo>
                <a:lnTo>
                  <a:pt x="16230600" y="0"/>
                </a:lnTo>
                <a:lnTo>
                  <a:pt x="16230600" y="2068537"/>
                </a:lnTo>
                <a:lnTo>
                  <a:pt x="0" y="206853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0" name="Google Shape;1040;p64"/>
          <p:cNvSpPr txBox="1"/>
          <p:nvPr/>
        </p:nvSpPr>
        <p:spPr>
          <a:xfrm>
            <a:off x="1855491" y="809625"/>
            <a:ext cx="14577000" cy="1573530"/>
          </a:xfrm>
          <a:prstGeom prst="rect">
            <a:avLst/>
          </a:prstGeom>
          <a:noFill/>
          <a:ln>
            <a:noFill/>
          </a:ln>
        </p:spPr>
        <p:txBody>
          <a:bodyPr anchorCtr="0" anchor="t" bIns="0" lIns="0" spcFirstLastPara="1" rIns="0" wrap="square" tIns="0">
            <a:spAutoFit/>
          </a:bodyPr>
          <a:lstStyle/>
          <a:p>
            <a:pPr indent="0" lvl="0" marL="0" marR="0" rtl="0" algn="ctr">
              <a:lnSpc>
                <a:spcPct val="144000"/>
              </a:lnSpc>
              <a:spcBef>
                <a:spcPts val="0"/>
              </a:spcBef>
              <a:spcAft>
                <a:spcPts val="0"/>
              </a:spcAft>
              <a:buNone/>
            </a:pPr>
            <a:r>
              <a:rPr lang="en-US" sz="9000">
                <a:solidFill>
                  <a:srgbClr val="F4C624"/>
                </a:solidFill>
                <a:latin typeface="Anton"/>
                <a:ea typeface="Anton"/>
                <a:cs typeface="Anton"/>
                <a:sym typeface="Anton"/>
              </a:rPr>
              <a:t>PROJECT DEMO</a:t>
            </a:r>
            <a:endParaRPr/>
          </a:p>
        </p:txBody>
      </p:sp>
      <p:sp>
        <p:nvSpPr>
          <p:cNvPr id="1041" name="Google Shape;1041;p64"/>
          <p:cNvSpPr/>
          <p:nvPr/>
        </p:nvSpPr>
        <p:spPr>
          <a:xfrm>
            <a:off x="16777730" y="1975392"/>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4">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2" name="Google Shape;1042;p64"/>
          <p:cNvSpPr/>
          <p:nvPr/>
        </p:nvSpPr>
        <p:spPr>
          <a:xfrm>
            <a:off x="547130" y="265974"/>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4">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043" name="Google Shape;1043;p64"/>
          <p:cNvPicPr preferRelativeResize="0"/>
          <p:nvPr/>
        </p:nvPicPr>
        <p:blipFill>
          <a:blip r:embed="rId5">
            <a:alphaModFix/>
          </a:blip>
          <a:stretch>
            <a:fillRect/>
          </a:stretch>
        </p:blipFill>
        <p:spPr>
          <a:xfrm>
            <a:off x="3246850" y="2908182"/>
            <a:ext cx="11794284" cy="6398168"/>
          </a:xfrm>
          <a:prstGeom prst="rect">
            <a:avLst/>
          </a:prstGeom>
          <a:noFill/>
          <a:ln>
            <a:noFill/>
          </a:ln>
        </p:spPr>
      </p:pic>
    </p:spTree>
  </p:cSld>
  <p:clrMapOvr>
    <a:masterClrMapping/>
  </p:clrMapOvr>
  <p:transition>
    <p:fade/>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1051" name="Shape 1051"/>
        <p:cNvGrpSpPr/>
        <p:nvPr/>
      </p:nvGrpSpPr>
      <p:grpSpPr>
        <a:xfrm>
          <a:off x="0" y="0"/>
          <a:ext cx="0" cy="0"/>
          <a:chOff x="0" y="0"/>
          <a:chExt cx="0" cy="0"/>
        </a:xfrm>
      </p:grpSpPr>
      <p:sp>
        <p:nvSpPr>
          <p:cNvPr id="1052" name="Google Shape;1052;p65"/>
          <p:cNvSpPr/>
          <p:nvPr/>
        </p:nvSpPr>
        <p:spPr>
          <a:xfrm>
            <a:off x="1855500" y="546224"/>
            <a:ext cx="15621953" cy="1427291"/>
          </a:xfrm>
          <a:custGeom>
            <a:rect b="b" l="l" r="r" t="t"/>
            <a:pathLst>
              <a:path extrusionOk="0" h="2068537" w="16230600">
                <a:moveTo>
                  <a:pt x="0" y="0"/>
                </a:moveTo>
                <a:lnTo>
                  <a:pt x="16230600" y="0"/>
                </a:lnTo>
                <a:lnTo>
                  <a:pt x="16230600" y="2068537"/>
                </a:lnTo>
                <a:lnTo>
                  <a:pt x="0" y="206853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3" name="Google Shape;1053;p65"/>
          <p:cNvSpPr txBox="1"/>
          <p:nvPr/>
        </p:nvSpPr>
        <p:spPr>
          <a:xfrm>
            <a:off x="1855491" y="809625"/>
            <a:ext cx="14577000" cy="1385400"/>
          </a:xfrm>
          <a:prstGeom prst="rect">
            <a:avLst/>
          </a:prstGeom>
          <a:noFill/>
          <a:ln>
            <a:noFill/>
          </a:ln>
        </p:spPr>
        <p:txBody>
          <a:bodyPr anchorCtr="0" anchor="t" bIns="0" lIns="0" spcFirstLastPara="1" rIns="0" wrap="square" tIns="0">
            <a:spAutoFit/>
          </a:bodyPr>
          <a:lstStyle/>
          <a:p>
            <a:pPr indent="0" lvl="0" marL="0" marR="0" rtl="0" algn="ctr">
              <a:lnSpc>
                <a:spcPct val="144000"/>
              </a:lnSpc>
              <a:spcBef>
                <a:spcPts val="0"/>
              </a:spcBef>
              <a:spcAft>
                <a:spcPts val="0"/>
              </a:spcAft>
              <a:buNone/>
            </a:pPr>
            <a:r>
              <a:rPr lang="en-US" sz="9000">
                <a:solidFill>
                  <a:srgbClr val="F4C624"/>
                </a:solidFill>
                <a:latin typeface="Anton"/>
                <a:ea typeface="Anton"/>
                <a:cs typeface="Anton"/>
                <a:sym typeface="Anton"/>
              </a:rPr>
              <a:t>PROJECT DEMO</a:t>
            </a:r>
            <a:endParaRPr/>
          </a:p>
        </p:txBody>
      </p:sp>
      <p:sp>
        <p:nvSpPr>
          <p:cNvPr id="1054" name="Google Shape;1054;p65"/>
          <p:cNvSpPr/>
          <p:nvPr/>
        </p:nvSpPr>
        <p:spPr>
          <a:xfrm>
            <a:off x="16777730" y="1975392"/>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4">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5" name="Google Shape;1055;p65"/>
          <p:cNvSpPr/>
          <p:nvPr/>
        </p:nvSpPr>
        <p:spPr>
          <a:xfrm>
            <a:off x="547130" y="265974"/>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4">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056" name="Google Shape;1056;p65"/>
          <p:cNvPicPr preferRelativeResize="0"/>
          <p:nvPr/>
        </p:nvPicPr>
        <p:blipFill>
          <a:blip r:embed="rId5">
            <a:alphaModFix/>
          </a:blip>
          <a:stretch>
            <a:fillRect/>
          </a:stretch>
        </p:blipFill>
        <p:spPr>
          <a:xfrm>
            <a:off x="1855500" y="2825233"/>
            <a:ext cx="13593262" cy="7367442"/>
          </a:xfrm>
          <a:prstGeom prst="rect">
            <a:avLst/>
          </a:prstGeom>
          <a:noFill/>
          <a:ln>
            <a:noFill/>
          </a:ln>
        </p:spPr>
      </p:pic>
    </p:spTree>
  </p:cSld>
  <p:clrMapOvr>
    <a:masterClrMapping/>
  </p:clrMapOvr>
  <p:transition>
    <p:fade/>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1064" name="Shape 1064"/>
        <p:cNvGrpSpPr/>
        <p:nvPr/>
      </p:nvGrpSpPr>
      <p:grpSpPr>
        <a:xfrm>
          <a:off x="0" y="0"/>
          <a:ext cx="0" cy="0"/>
          <a:chOff x="0" y="0"/>
          <a:chExt cx="0" cy="0"/>
        </a:xfrm>
      </p:grpSpPr>
      <p:sp>
        <p:nvSpPr>
          <p:cNvPr id="1065" name="Google Shape;1065;p66"/>
          <p:cNvSpPr/>
          <p:nvPr/>
        </p:nvSpPr>
        <p:spPr>
          <a:xfrm>
            <a:off x="1726625" y="546224"/>
            <a:ext cx="15743682" cy="1649658"/>
          </a:xfrm>
          <a:custGeom>
            <a:rect b="b" l="l" r="r" t="t"/>
            <a:pathLst>
              <a:path extrusionOk="0" h="2068537" w="16230600">
                <a:moveTo>
                  <a:pt x="0" y="0"/>
                </a:moveTo>
                <a:lnTo>
                  <a:pt x="16230600" y="0"/>
                </a:lnTo>
                <a:lnTo>
                  <a:pt x="16230600" y="2068537"/>
                </a:lnTo>
                <a:lnTo>
                  <a:pt x="0" y="206853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6" name="Google Shape;1066;p66"/>
          <p:cNvSpPr txBox="1"/>
          <p:nvPr/>
        </p:nvSpPr>
        <p:spPr>
          <a:xfrm>
            <a:off x="1855491" y="809625"/>
            <a:ext cx="14577000" cy="1385400"/>
          </a:xfrm>
          <a:prstGeom prst="rect">
            <a:avLst/>
          </a:prstGeom>
          <a:noFill/>
          <a:ln>
            <a:noFill/>
          </a:ln>
        </p:spPr>
        <p:txBody>
          <a:bodyPr anchorCtr="0" anchor="t" bIns="0" lIns="0" spcFirstLastPara="1" rIns="0" wrap="square" tIns="0">
            <a:spAutoFit/>
          </a:bodyPr>
          <a:lstStyle/>
          <a:p>
            <a:pPr indent="0" lvl="0" marL="0" marR="0" rtl="0" algn="ctr">
              <a:lnSpc>
                <a:spcPct val="144000"/>
              </a:lnSpc>
              <a:spcBef>
                <a:spcPts val="0"/>
              </a:spcBef>
              <a:spcAft>
                <a:spcPts val="0"/>
              </a:spcAft>
              <a:buNone/>
            </a:pPr>
            <a:r>
              <a:rPr lang="en-US" sz="9000">
                <a:solidFill>
                  <a:srgbClr val="F4C624"/>
                </a:solidFill>
                <a:latin typeface="Anton"/>
                <a:ea typeface="Anton"/>
                <a:cs typeface="Anton"/>
                <a:sym typeface="Anton"/>
              </a:rPr>
              <a:t>PROJECT DEMO</a:t>
            </a:r>
            <a:endParaRPr/>
          </a:p>
        </p:txBody>
      </p:sp>
      <p:sp>
        <p:nvSpPr>
          <p:cNvPr id="1067" name="Google Shape;1067;p66"/>
          <p:cNvSpPr/>
          <p:nvPr/>
        </p:nvSpPr>
        <p:spPr>
          <a:xfrm>
            <a:off x="16777730" y="1975392"/>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4">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8" name="Google Shape;1068;p66"/>
          <p:cNvSpPr/>
          <p:nvPr/>
        </p:nvSpPr>
        <p:spPr>
          <a:xfrm>
            <a:off x="547130" y="265974"/>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4">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069" name="Google Shape;1069;p66"/>
          <p:cNvPicPr preferRelativeResize="0"/>
          <p:nvPr/>
        </p:nvPicPr>
        <p:blipFill>
          <a:blip r:embed="rId5">
            <a:alphaModFix/>
          </a:blip>
          <a:stretch>
            <a:fillRect/>
          </a:stretch>
        </p:blipFill>
        <p:spPr>
          <a:xfrm>
            <a:off x="1972350" y="2712633"/>
            <a:ext cx="13556623" cy="7367442"/>
          </a:xfrm>
          <a:prstGeom prst="rect">
            <a:avLst/>
          </a:prstGeom>
          <a:noFill/>
          <a:ln>
            <a:noFill/>
          </a:ln>
        </p:spPr>
      </p:pic>
    </p:spTree>
  </p:cSld>
  <p:clrMapOvr>
    <a:masterClrMapping/>
  </p:clrMapOvr>
  <p:transition>
    <p:fade/>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1077" name="Shape 1077"/>
        <p:cNvGrpSpPr/>
        <p:nvPr/>
      </p:nvGrpSpPr>
      <p:grpSpPr>
        <a:xfrm>
          <a:off x="0" y="0"/>
          <a:ext cx="0" cy="0"/>
          <a:chOff x="0" y="0"/>
          <a:chExt cx="0" cy="0"/>
        </a:xfrm>
      </p:grpSpPr>
      <p:sp>
        <p:nvSpPr>
          <p:cNvPr id="1078" name="Google Shape;1078;p67"/>
          <p:cNvSpPr/>
          <p:nvPr/>
        </p:nvSpPr>
        <p:spPr>
          <a:xfrm>
            <a:off x="1726625" y="546224"/>
            <a:ext cx="15743682" cy="1649658"/>
          </a:xfrm>
          <a:custGeom>
            <a:rect b="b" l="l" r="r" t="t"/>
            <a:pathLst>
              <a:path extrusionOk="0" h="2068537" w="16230600">
                <a:moveTo>
                  <a:pt x="0" y="0"/>
                </a:moveTo>
                <a:lnTo>
                  <a:pt x="16230600" y="0"/>
                </a:lnTo>
                <a:lnTo>
                  <a:pt x="16230600" y="2068537"/>
                </a:lnTo>
                <a:lnTo>
                  <a:pt x="0" y="206853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9" name="Google Shape;1079;p67"/>
          <p:cNvSpPr txBox="1"/>
          <p:nvPr/>
        </p:nvSpPr>
        <p:spPr>
          <a:xfrm>
            <a:off x="1855491" y="809625"/>
            <a:ext cx="14577000" cy="1385400"/>
          </a:xfrm>
          <a:prstGeom prst="rect">
            <a:avLst/>
          </a:prstGeom>
          <a:noFill/>
          <a:ln>
            <a:noFill/>
          </a:ln>
        </p:spPr>
        <p:txBody>
          <a:bodyPr anchorCtr="0" anchor="t" bIns="0" lIns="0" spcFirstLastPara="1" rIns="0" wrap="square" tIns="0">
            <a:spAutoFit/>
          </a:bodyPr>
          <a:lstStyle/>
          <a:p>
            <a:pPr indent="0" lvl="0" marL="0" marR="0" rtl="0" algn="ctr">
              <a:lnSpc>
                <a:spcPct val="144000"/>
              </a:lnSpc>
              <a:spcBef>
                <a:spcPts val="0"/>
              </a:spcBef>
              <a:spcAft>
                <a:spcPts val="0"/>
              </a:spcAft>
              <a:buNone/>
            </a:pPr>
            <a:r>
              <a:rPr lang="en-US" sz="9000">
                <a:solidFill>
                  <a:srgbClr val="F4C624"/>
                </a:solidFill>
                <a:latin typeface="Anton"/>
                <a:ea typeface="Anton"/>
                <a:cs typeface="Anton"/>
                <a:sym typeface="Anton"/>
              </a:rPr>
              <a:t>PROJECT DEMO</a:t>
            </a:r>
            <a:endParaRPr/>
          </a:p>
        </p:txBody>
      </p:sp>
      <p:sp>
        <p:nvSpPr>
          <p:cNvPr id="1080" name="Google Shape;1080;p67"/>
          <p:cNvSpPr/>
          <p:nvPr/>
        </p:nvSpPr>
        <p:spPr>
          <a:xfrm>
            <a:off x="16777730" y="1975392"/>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4">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1" name="Google Shape;1081;p67"/>
          <p:cNvSpPr/>
          <p:nvPr/>
        </p:nvSpPr>
        <p:spPr>
          <a:xfrm>
            <a:off x="547130" y="265974"/>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4">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082" name="Google Shape;1082;p67"/>
          <p:cNvPicPr preferRelativeResize="0"/>
          <p:nvPr/>
        </p:nvPicPr>
        <p:blipFill>
          <a:blip r:embed="rId5">
            <a:alphaModFix/>
          </a:blip>
          <a:stretch>
            <a:fillRect/>
          </a:stretch>
        </p:blipFill>
        <p:spPr>
          <a:xfrm>
            <a:off x="2382575" y="2825233"/>
            <a:ext cx="13716838" cy="7367442"/>
          </a:xfrm>
          <a:prstGeom prst="rect">
            <a:avLst/>
          </a:prstGeom>
          <a:noFill/>
          <a:ln>
            <a:noFill/>
          </a:ln>
        </p:spPr>
      </p:pic>
    </p:spTree>
  </p:cSld>
  <p:clrMapOvr>
    <a:masterClrMapping/>
  </p:clrMapOvr>
  <p:transition>
    <p:fade/>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1090" name="Shape 1090"/>
        <p:cNvGrpSpPr/>
        <p:nvPr/>
      </p:nvGrpSpPr>
      <p:grpSpPr>
        <a:xfrm>
          <a:off x="0" y="0"/>
          <a:ext cx="0" cy="0"/>
          <a:chOff x="0" y="0"/>
          <a:chExt cx="0" cy="0"/>
        </a:xfrm>
      </p:grpSpPr>
      <p:sp>
        <p:nvSpPr>
          <p:cNvPr id="1091" name="Google Shape;1091;p68"/>
          <p:cNvSpPr/>
          <p:nvPr/>
        </p:nvSpPr>
        <p:spPr>
          <a:xfrm>
            <a:off x="1855500" y="546225"/>
            <a:ext cx="15662529" cy="1561745"/>
          </a:xfrm>
          <a:custGeom>
            <a:rect b="b" l="l" r="r" t="t"/>
            <a:pathLst>
              <a:path extrusionOk="0" h="2068537" w="16230600">
                <a:moveTo>
                  <a:pt x="0" y="0"/>
                </a:moveTo>
                <a:lnTo>
                  <a:pt x="16230600" y="0"/>
                </a:lnTo>
                <a:lnTo>
                  <a:pt x="16230600" y="2068537"/>
                </a:lnTo>
                <a:lnTo>
                  <a:pt x="0" y="206853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2" name="Google Shape;1092;p68"/>
          <p:cNvSpPr txBox="1"/>
          <p:nvPr/>
        </p:nvSpPr>
        <p:spPr>
          <a:xfrm>
            <a:off x="1855491" y="809625"/>
            <a:ext cx="14577000" cy="1385400"/>
          </a:xfrm>
          <a:prstGeom prst="rect">
            <a:avLst/>
          </a:prstGeom>
          <a:noFill/>
          <a:ln>
            <a:noFill/>
          </a:ln>
        </p:spPr>
        <p:txBody>
          <a:bodyPr anchorCtr="0" anchor="t" bIns="0" lIns="0" spcFirstLastPara="1" rIns="0" wrap="square" tIns="0">
            <a:spAutoFit/>
          </a:bodyPr>
          <a:lstStyle/>
          <a:p>
            <a:pPr indent="0" lvl="0" marL="0" marR="0" rtl="0" algn="ctr">
              <a:lnSpc>
                <a:spcPct val="144000"/>
              </a:lnSpc>
              <a:spcBef>
                <a:spcPts val="0"/>
              </a:spcBef>
              <a:spcAft>
                <a:spcPts val="0"/>
              </a:spcAft>
              <a:buNone/>
            </a:pPr>
            <a:r>
              <a:rPr lang="en-US" sz="9000">
                <a:solidFill>
                  <a:srgbClr val="F4C624"/>
                </a:solidFill>
                <a:latin typeface="Anton"/>
                <a:ea typeface="Anton"/>
                <a:cs typeface="Anton"/>
                <a:sym typeface="Anton"/>
              </a:rPr>
              <a:t>PROJECT DEMO</a:t>
            </a:r>
            <a:endParaRPr/>
          </a:p>
        </p:txBody>
      </p:sp>
      <p:sp>
        <p:nvSpPr>
          <p:cNvPr id="1093" name="Google Shape;1093;p68"/>
          <p:cNvSpPr/>
          <p:nvPr/>
        </p:nvSpPr>
        <p:spPr>
          <a:xfrm>
            <a:off x="16777730" y="1975392"/>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4">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4" name="Google Shape;1094;p68"/>
          <p:cNvSpPr/>
          <p:nvPr/>
        </p:nvSpPr>
        <p:spPr>
          <a:xfrm>
            <a:off x="547130" y="265974"/>
            <a:ext cx="1425226" cy="849821"/>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4">
              <a:alphaModFix/>
            </a:blip>
            <a:stretch>
              <a:fillRect b="0" l="-69" r="-5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095" name="Google Shape;1095;p68"/>
          <p:cNvPicPr preferRelativeResize="0"/>
          <p:nvPr/>
        </p:nvPicPr>
        <p:blipFill>
          <a:blip r:embed="rId5">
            <a:alphaModFix/>
          </a:blip>
          <a:stretch>
            <a:fillRect/>
          </a:stretch>
        </p:blipFill>
        <p:spPr>
          <a:xfrm>
            <a:off x="2078925" y="2748983"/>
            <a:ext cx="13617797" cy="7367441"/>
          </a:xfrm>
          <a:prstGeom prst="rect">
            <a:avLst/>
          </a:prstGeom>
          <a:noFill/>
          <a:ln>
            <a:noFill/>
          </a:ln>
        </p:spPr>
      </p:pic>
    </p:spTree>
  </p:cSld>
  <p:clrMapOvr>
    <a:masterClrMapping/>
  </p:clrMapOvr>
  <p:transition>
    <p:fade/>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1103" name="Shape 1103"/>
        <p:cNvGrpSpPr/>
        <p:nvPr/>
      </p:nvGrpSpPr>
      <p:grpSpPr>
        <a:xfrm>
          <a:off x="0" y="0"/>
          <a:ext cx="0" cy="0"/>
          <a:chOff x="0" y="0"/>
          <a:chExt cx="0" cy="0"/>
        </a:xfrm>
      </p:grpSpPr>
      <p:sp>
        <p:nvSpPr>
          <p:cNvPr id="1104" name="Google Shape;1104;p69"/>
          <p:cNvSpPr/>
          <p:nvPr/>
        </p:nvSpPr>
        <p:spPr>
          <a:xfrm>
            <a:off x="1259763" y="2482477"/>
            <a:ext cx="16230600" cy="613220"/>
          </a:xfrm>
          <a:custGeom>
            <a:rect b="b" l="l" r="r" t="t"/>
            <a:pathLst>
              <a:path extrusionOk="0" h="817626" w="21640800">
                <a:moveTo>
                  <a:pt x="0" y="0"/>
                </a:moveTo>
                <a:lnTo>
                  <a:pt x="21640800" y="0"/>
                </a:lnTo>
                <a:lnTo>
                  <a:pt x="21640800" y="817626"/>
                </a:lnTo>
                <a:lnTo>
                  <a:pt x="0" y="817626"/>
                </a:lnTo>
                <a:lnTo>
                  <a:pt x="0" y="0"/>
                </a:lnTo>
                <a:close/>
              </a:path>
            </a:pathLst>
          </a:custGeom>
          <a:blipFill rotWithShape="1">
            <a:blip r:embed="rId3">
              <a:alphaModFix/>
            </a:blip>
            <a:stretch>
              <a:fillRect b="-33876" l="0" r="0" t="-3388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5" name="Google Shape;1105;p69"/>
          <p:cNvSpPr/>
          <p:nvPr/>
        </p:nvSpPr>
        <p:spPr>
          <a:xfrm>
            <a:off x="1281494" y="450326"/>
            <a:ext cx="16230600" cy="2068258"/>
          </a:xfrm>
          <a:custGeom>
            <a:rect b="b" l="l" r="r" t="t"/>
            <a:pathLst>
              <a:path extrusionOk="0" h="2068258" w="16230600">
                <a:moveTo>
                  <a:pt x="0" y="0"/>
                </a:moveTo>
                <a:lnTo>
                  <a:pt x="16230600" y="0"/>
                </a:lnTo>
                <a:lnTo>
                  <a:pt x="16230600" y="2068258"/>
                </a:lnTo>
                <a:lnTo>
                  <a:pt x="0" y="206825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6" name="Google Shape;1106;p69"/>
          <p:cNvSpPr txBox="1"/>
          <p:nvPr/>
        </p:nvSpPr>
        <p:spPr>
          <a:xfrm>
            <a:off x="1855491" y="809625"/>
            <a:ext cx="14577018" cy="1573530"/>
          </a:xfrm>
          <a:prstGeom prst="rect">
            <a:avLst/>
          </a:prstGeom>
          <a:noFill/>
          <a:ln>
            <a:noFill/>
          </a:ln>
        </p:spPr>
        <p:txBody>
          <a:bodyPr anchorCtr="0" anchor="t" bIns="0" lIns="0" spcFirstLastPara="1" rIns="0" wrap="square" tIns="0">
            <a:spAutoFit/>
          </a:bodyPr>
          <a:lstStyle/>
          <a:p>
            <a:pPr indent="0" lvl="0" marL="0" marR="0" rtl="0" algn="ctr">
              <a:lnSpc>
                <a:spcPct val="144000"/>
              </a:lnSpc>
              <a:spcBef>
                <a:spcPts val="0"/>
              </a:spcBef>
              <a:spcAft>
                <a:spcPts val="0"/>
              </a:spcAft>
              <a:buNone/>
            </a:pPr>
            <a:r>
              <a:rPr lang="en-US" sz="9000">
                <a:solidFill>
                  <a:srgbClr val="F4C624"/>
                </a:solidFill>
                <a:latin typeface="Anton"/>
                <a:ea typeface="Anton"/>
                <a:cs typeface="Anton"/>
                <a:sym typeface="Anton"/>
              </a:rPr>
              <a:t>API</a:t>
            </a:r>
            <a:endParaRPr/>
          </a:p>
        </p:txBody>
      </p:sp>
      <p:sp>
        <p:nvSpPr>
          <p:cNvPr id="1107" name="Google Shape;1107;p69"/>
          <p:cNvSpPr/>
          <p:nvPr/>
        </p:nvSpPr>
        <p:spPr>
          <a:xfrm>
            <a:off x="16777730" y="1975392"/>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5">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8" name="Google Shape;1108;p69"/>
          <p:cNvSpPr/>
          <p:nvPr/>
        </p:nvSpPr>
        <p:spPr>
          <a:xfrm>
            <a:off x="547130" y="265974"/>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5">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9" name="Google Shape;1109;p69"/>
          <p:cNvSpPr/>
          <p:nvPr/>
        </p:nvSpPr>
        <p:spPr>
          <a:xfrm>
            <a:off x="4678534" y="3464358"/>
            <a:ext cx="8930931" cy="5793942"/>
          </a:xfrm>
          <a:custGeom>
            <a:rect b="b" l="l" r="r" t="t"/>
            <a:pathLst>
              <a:path extrusionOk="0" h="5793942" w="8930931">
                <a:moveTo>
                  <a:pt x="0" y="0"/>
                </a:moveTo>
                <a:lnTo>
                  <a:pt x="8930932" y="0"/>
                </a:lnTo>
                <a:lnTo>
                  <a:pt x="8930932" y="5793942"/>
                </a:lnTo>
                <a:lnTo>
                  <a:pt x="0" y="5793942"/>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1117" name="Shape 1117"/>
        <p:cNvGrpSpPr/>
        <p:nvPr/>
      </p:nvGrpSpPr>
      <p:grpSpPr>
        <a:xfrm>
          <a:off x="0" y="0"/>
          <a:ext cx="0" cy="0"/>
          <a:chOff x="0" y="0"/>
          <a:chExt cx="0" cy="0"/>
        </a:xfrm>
      </p:grpSpPr>
      <p:sp>
        <p:nvSpPr>
          <p:cNvPr id="1118" name="Google Shape;1118;p70"/>
          <p:cNvSpPr/>
          <p:nvPr/>
        </p:nvSpPr>
        <p:spPr>
          <a:xfrm>
            <a:off x="-2065889" y="-739846"/>
            <a:ext cx="20125313"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9" name="Google Shape;1119;p70"/>
          <p:cNvSpPr/>
          <p:nvPr/>
        </p:nvSpPr>
        <p:spPr>
          <a:xfrm>
            <a:off x="1259763" y="2482477"/>
            <a:ext cx="16230600" cy="613220"/>
          </a:xfrm>
          <a:custGeom>
            <a:rect b="b" l="l" r="r" t="t"/>
            <a:pathLst>
              <a:path extrusionOk="0" h="817626" w="21640800">
                <a:moveTo>
                  <a:pt x="0" y="0"/>
                </a:moveTo>
                <a:lnTo>
                  <a:pt x="21640800" y="0"/>
                </a:lnTo>
                <a:lnTo>
                  <a:pt x="21640800" y="817626"/>
                </a:lnTo>
                <a:lnTo>
                  <a:pt x="0" y="817626"/>
                </a:lnTo>
                <a:lnTo>
                  <a:pt x="0" y="0"/>
                </a:lnTo>
                <a:close/>
              </a:path>
            </a:pathLst>
          </a:custGeom>
          <a:blipFill rotWithShape="1">
            <a:blip r:embed="rId4">
              <a:alphaModFix/>
            </a:blip>
            <a:stretch>
              <a:fillRect b="-33876" l="0" r="0" t="-3388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0" name="Google Shape;1120;p70"/>
          <p:cNvSpPr/>
          <p:nvPr/>
        </p:nvSpPr>
        <p:spPr>
          <a:xfrm>
            <a:off x="1259763" y="546221"/>
            <a:ext cx="16230600" cy="2068258"/>
          </a:xfrm>
          <a:custGeom>
            <a:rect b="b" l="l" r="r" t="t"/>
            <a:pathLst>
              <a:path extrusionOk="0" h="2068258" w="16230600">
                <a:moveTo>
                  <a:pt x="0" y="0"/>
                </a:moveTo>
                <a:lnTo>
                  <a:pt x="16230600" y="0"/>
                </a:lnTo>
                <a:lnTo>
                  <a:pt x="16230600" y="2068258"/>
                </a:lnTo>
                <a:lnTo>
                  <a:pt x="0" y="2068258"/>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1" name="Google Shape;1121;p70"/>
          <p:cNvSpPr txBox="1"/>
          <p:nvPr/>
        </p:nvSpPr>
        <p:spPr>
          <a:xfrm>
            <a:off x="1855491" y="809625"/>
            <a:ext cx="14577018" cy="1573530"/>
          </a:xfrm>
          <a:prstGeom prst="rect">
            <a:avLst/>
          </a:prstGeom>
          <a:noFill/>
          <a:ln>
            <a:noFill/>
          </a:ln>
        </p:spPr>
        <p:txBody>
          <a:bodyPr anchorCtr="0" anchor="t" bIns="0" lIns="0" spcFirstLastPara="1" rIns="0" wrap="square" tIns="0">
            <a:spAutoFit/>
          </a:bodyPr>
          <a:lstStyle/>
          <a:p>
            <a:pPr indent="0" lvl="0" marL="0" marR="0" rtl="0" algn="ctr">
              <a:lnSpc>
                <a:spcPct val="144000"/>
              </a:lnSpc>
              <a:spcBef>
                <a:spcPts val="0"/>
              </a:spcBef>
              <a:spcAft>
                <a:spcPts val="0"/>
              </a:spcAft>
              <a:buNone/>
            </a:pPr>
            <a:r>
              <a:rPr lang="en-US" sz="9000">
                <a:solidFill>
                  <a:srgbClr val="F4C624"/>
                </a:solidFill>
                <a:latin typeface="Anton"/>
                <a:ea typeface="Anton"/>
                <a:cs typeface="Anton"/>
                <a:sym typeface="Anton"/>
              </a:rPr>
              <a:t>GITHUB LINK</a:t>
            </a:r>
            <a:endParaRPr/>
          </a:p>
        </p:txBody>
      </p:sp>
      <p:sp>
        <p:nvSpPr>
          <p:cNvPr id="1122" name="Google Shape;1122;p70"/>
          <p:cNvSpPr/>
          <p:nvPr/>
        </p:nvSpPr>
        <p:spPr>
          <a:xfrm>
            <a:off x="16777730" y="1975392"/>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3" name="Google Shape;1123;p70"/>
          <p:cNvSpPr/>
          <p:nvPr/>
        </p:nvSpPr>
        <p:spPr>
          <a:xfrm>
            <a:off x="547130" y="265974"/>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4" name="Google Shape;1124;p70"/>
          <p:cNvSpPr txBox="1"/>
          <p:nvPr/>
        </p:nvSpPr>
        <p:spPr>
          <a:xfrm>
            <a:off x="4172359" y="5330407"/>
            <a:ext cx="9943281" cy="716281"/>
          </a:xfrm>
          <a:prstGeom prst="rect">
            <a:avLst/>
          </a:prstGeom>
          <a:noFill/>
          <a:ln>
            <a:noFill/>
          </a:ln>
        </p:spPr>
        <p:txBody>
          <a:bodyPr anchorCtr="0" anchor="t" bIns="0" lIns="0" spcFirstLastPara="1" rIns="0" wrap="square" tIns="0">
            <a:spAutoFit/>
          </a:bodyPr>
          <a:lstStyle/>
          <a:p>
            <a:pPr indent="0" lvl="0" marL="0" marR="0" rtl="0" algn="ctr">
              <a:lnSpc>
                <a:spcPct val="168041"/>
              </a:lnSpc>
              <a:spcBef>
                <a:spcPts val="0"/>
              </a:spcBef>
              <a:spcAft>
                <a:spcPts val="0"/>
              </a:spcAft>
              <a:buNone/>
            </a:pPr>
            <a:r>
              <a:rPr b="1" lang="en-US" sz="3298" u="sng">
                <a:solidFill>
                  <a:schemeClr val="hlink"/>
                </a:solidFill>
                <a:latin typeface="Quicksand"/>
                <a:ea typeface="Quicksand"/>
                <a:cs typeface="Quicksand"/>
                <a:sym typeface="Quicksand"/>
                <a:hlinkClick r:id="rId7"/>
              </a:rPr>
              <a:t>https://github.com/htmw/2024F-Bad-Ideas/wiki</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1132" name="Shape 1132"/>
        <p:cNvGrpSpPr/>
        <p:nvPr/>
      </p:nvGrpSpPr>
      <p:grpSpPr>
        <a:xfrm>
          <a:off x="0" y="0"/>
          <a:ext cx="0" cy="0"/>
          <a:chOff x="0" y="0"/>
          <a:chExt cx="0" cy="0"/>
        </a:xfrm>
      </p:grpSpPr>
      <p:sp>
        <p:nvSpPr>
          <p:cNvPr id="1133" name="Google Shape;1133;p71"/>
          <p:cNvSpPr/>
          <p:nvPr/>
        </p:nvSpPr>
        <p:spPr>
          <a:xfrm>
            <a:off x="-2057400" y="190500"/>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20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4" name="Google Shape;1134;p71"/>
          <p:cNvSpPr/>
          <p:nvPr/>
        </p:nvSpPr>
        <p:spPr>
          <a:xfrm flipH="1">
            <a:off x="9979452" y="-5935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20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5" name="Google Shape;1135;p71"/>
          <p:cNvSpPr/>
          <p:nvPr/>
        </p:nvSpPr>
        <p:spPr>
          <a:xfrm>
            <a:off x="1028700" y="9194882"/>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7" r="-28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6" name="Google Shape;1136;p71"/>
          <p:cNvSpPr/>
          <p:nvPr/>
        </p:nvSpPr>
        <p:spPr>
          <a:xfrm>
            <a:off x="1028700" y="884039"/>
            <a:ext cx="16230600" cy="8374261"/>
          </a:xfrm>
          <a:custGeom>
            <a:rect b="b" l="l" r="r" t="t"/>
            <a:pathLst>
              <a:path extrusionOk="0" h="8374261" w="16230600">
                <a:moveTo>
                  <a:pt x="0" y="0"/>
                </a:moveTo>
                <a:lnTo>
                  <a:pt x="16230600" y="0"/>
                </a:lnTo>
                <a:lnTo>
                  <a:pt x="16230600" y="8374261"/>
                </a:lnTo>
                <a:lnTo>
                  <a:pt x="0" y="837426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7" name="Google Shape;1137;p71"/>
          <p:cNvSpPr/>
          <p:nvPr/>
        </p:nvSpPr>
        <p:spPr>
          <a:xfrm>
            <a:off x="11243655" y="2183516"/>
            <a:ext cx="5817679" cy="6172581"/>
          </a:xfrm>
          <a:custGeom>
            <a:rect b="b" l="l" r="r" t="t"/>
            <a:pathLst>
              <a:path extrusionOk="0" h="8230108" w="7756906">
                <a:moveTo>
                  <a:pt x="0" y="0"/>
                </a:moveTo>
                <a:lnTo>
                  <a:pt x="7756906" y="0"/>
                </a:lnTo>
                <a:lnTo>
                  <a:pt x="7756906" y="8230108"/>
                </a:lnTo>
                <a:lnTo>
                  <a:pt x="0" y="8230108"/>
                </a:lnTo>
                <a:lnTo>
                  <a:pt x="0" y="0"/>
                </a:lnTo>
                <a:close/>
              </a:path>
            </a:pathLst>
          </a:custGeom>
          <a:blipFill rotWithShape="1">
            <a:blip r:embed="rId6">
              <a:alphaModFix/>
            </a:blip>
            <a:stretch>
              <a:fillRect b="0" l="-25" r="-2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8" name="Google Shape;1138;p71"/>
          <p:cNvSpPr txBox="1"/>
          <p:nvPr/>
        </p:nvSpPr>
        <p:spPr>
          <a:xfrm>
            <a:off x="1533345" y="4736420"/>
            <a:ext cx="9820901" cy="1219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F4C624"/>
                </a:solidFill>
                <a:latin typeface="Anton"/>
                <a:ea typeface="Anton"/>
                <a:cs typeface="Anton"/>
                <a:sym typeface="Anton"/>
              </a:rPr>
              <a:t>THANK YOU</a:t>
            </a:r>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252" name="Shape 252"/>
        <p:cNvGrpSpPr/>
        <p:nvPr/>
      </p:nvGrpSpPr>
      <p:grpSpPr>
        <a:xfrm>
          <a:off x="0" y="0"/>
          <a:ext cx="0" cy="0"/>
          <a:chOff x="0" y="0"/>
          <a:chExt cx="0" cy="0"/>
        </a:xfrm>
      </p:grpSpPr>
      <p:sp>
        <p:nvSpPr>
          <p:cNvPr id="253" name="Google Shape;253;p18"/>
          <p:cNvSpPr/>
          <p:nvPr/>
        </p:nvSpPr>
        <p:spPr>
          <a:xfrm>
            <a:off x="-2057400" y="172583"/>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 name="Google Shape;254;p18"/>
          <p:cNvSpPr/>
          <p:nvPr/>
        </p:nvSpPr>
        <p:spPr>
          <a:xfrm flipH="1">
            <a:off x="9979452" y="-5935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 name="Google Shape;255;p18"/>
          <p:cNvSpPr/>
          <p:nvPr/>
        </p:nvSpPr>
        <p:spPr>
          <a:xfrm>
            <a:off x="538549" y="9506477"/>
            <a:ext cx="17210913" cy="1125093"/>
          </a:xfrm>
          <a:custGeom>
            <a:rect b="b" l="l" r="r" t="t"/>
            <a:pathLst>
              <a:path extrusionOk="0" h="1500124" w="22947885">
                <a:moveTo>
                  <a:pt x="0" y="0"/>
                </a:moveTo>
                <a:lnTo>
                  <a:pt x="22947885" y="0"/>
                </a:lnTo>
                <a:lnTo>
                  <a:pt x="22947885" y="1500124"/>
                </a:lnTo>
                <a:lnTo>
                  <a:pt x="0" y="1500124"/>
                </a:lnTo>
                <a:lnTo>
                  <a:pt x="0" y="0"/>
                </a:lnTo>
                <a:close/>
              </a:path>
            </a:pathLst>
          </a:custGeom>
          <a:blipFill rotWithShape="1">
            <a:blip r:embed="rId4">
              <a:alphaModFix/>
            </a:blip>
            <a:stretch>
              <a:fillRect b="-1" l="-1567" r="-1566"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 name="Google Shape;256;p18"/>
          <p:cNvSpPr/>
          <p:nvPr/>
        </p:nvSpPr>
        <p:spPr>
          <a:xfrm>
            <a:off x="538549" y="477697"/>
            <a:ext cx="17210903" cy="9097739"/>
          </a:xfrm>
          <a:custGeom>
            <a:rect b="b" l="l" r="r" t="t"/>
            <a:pathLst>
              <a:path extrusionOk="0" h="9097739" w="17210903">
                <a:moveTo>
                  <a:pt x="0" y="0"/>
                </a:moveTo>
                <a:lnTo>
                  <a:pt x="17210903" y="0"/>
                </a:lnTo>
                <a:lnTo>
                  <a:pt x="17210903" y="9097739"/>
                </a:lnTo>
                <a:lnTo>
                  <a:pt x="0" y="909773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7" name="Google Shape;257;p18"/>
          <p:cNvSpPr/>
          <p:nvPr/>
        </p:nvSpPr>
        <p:spPr>
          <a:xfrm>
            <a:off x="129262" y="139926"/>
            <a:ext cx="2344198" cy="1397698"/>
          </a:xfrm>
          <a:custGeom>
            <a:rect b="b" l="l" r="r" t="t"/>
            <a:pathLst>
              <a:path extrusionOk="0" h="1863598" w="3125597">
                <a:moveTo>
                  <a:pt x="0" y="0"/>
                </a:moveTo>
                <a:lnTo>
                  <a:pt x="3125597" y="0"/>
                </a:lnTo>
                <a:lnTo>
                  <a:pt x="3125597" y="1863598"/>
                </a:lnTo>
                <a:lnTo>
                  <a:pt x="0" y="1863598"/>
                </a:lnTo>
                <a:lnTo>
                  <a:pt x="0" y="0"/>
                </a:lnTo>
                <a:close/>
              </a:path>
            </a:pathLst>
          </a:custGeom>
          <a:blipFill rotWithShape="1">
            <a:blip r:embed="rId6">
              <a:alphaModFix/>
            </a:blip>
            <a:stretch>
              <a:fillRect b="-1" l="-65" r="-6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 name="Google Shape;258;p18"/>
          <p:cNvSpPr/>
          <p:nvPr/>
        </p:nvSpPr>
        <p:spPr>
          <a:xfrm>
            <a:off x="16546667" y="8833392"/>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 name="Google Shape;259;p18"/>
          <p:cNvSpPr/>
          <p:nvPr/>
        </p:nvSpPr>
        <p:spPr>
          <a:xfrm>
            <a:off x="5611233" y="2193526"/>
            <a:ext cx="7065550" cy="6871239"/>
          </a:xfrm>
          <a:custGeom>
            <a:rect b="b" l="l" r="r" t="t"/>
            <a:pathLst>
              <a:path extrusionOk="0" h="9161653" w="9420733">
                <a:moveTo>
                  <a:pt x="0" y="0"/>
                </a:moveTo>
                <a:lnTo>
                  <a:pt x="9420733" y="0"/>
                </a:lnTo>
                <a:lnTo>
                  <a:pt x="9420733" y="9161653"/>
                </a:lnTo>
                <a:lnTo>
                  <a:pt x="0" y="9161653"/>
                </a:lnTo>
                <a:lnTo>
                  <a:pt x="0" y="0"/>
                </a:lnTo>
                <a:close/>
              </a:path>
            </a:pathLst>
          </a:custGeom>
          <a:blipFill rotWithShape="1">
            <a:blip r:embed="rId7">
              <a:alphaModFix/>
            </a:blip>
            <a:stretch>
              <a:fillRect b="-26" l="0" r="0" t="-27"/>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 name="Google Shape;260;p18"/>
          <p:cNvSpPr txBox="1"/>
          <p:nvPr/>
        </p:nvSpPr>
        <p:spPr>
          <a:xfrm>
            <a:off x="5093889" y="1171575"/>
            <a:ext cx="8100221" cy="875040"/>
          </a:xfrm>
          <a:prstGeom prst="rect">
            <a:avLst/>
          </a:prstGeom>
          <a:noFill/>
          <a:ln>
            <a:noFill/>
          </a:ln>
        </p:spPr>
        <p:txBody>
          <a:bodyPr anchorCtr="0" anchor="t" bIns="0" lIns="0" spcFirstLastPara="1" rIns="0" wrap="square" tIns="0">
            <a:spAutoFit/>
          </a:bodyPr>
          <a:lstStyle/>
          <a:p>
            <a:pPr indent="0" lvl="0" marL="0" marR="0" rtl="0" algn="ctr">
              <a:lnSpc>
                <a:spcPct val="119985"/>
              </a:lnSpc>
              <a:spcBef>
                <a:spcPts val="0"/>
              </a:spcBef>
              <a:spcAft>
                <a:spcPts val="0"/>
              </a:spcAft>
              <a:buNone/>
            </a:pPr>
            <a:r>
              <a:rPr lang="en-US" sz="6700">
                <a:solidFill>
                  <a:srgbClr val="F4C624"/>
                </a:solidFill>
                <a:latin typeface="Anton"/>
                <a:ea typeface="Anton"/>
                <a:cs typeface="Anton"/>
                <a:sym typeface="Anton"/>
              </a:rPr>
              <a:t>PROJECT DESCRIPTION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268" name="Shape 268"/>
        <p:cNvGrpSpPr/>
        <p:nvPr/>
      </p:nvGrpSpPr>
      <p:grpSpPr>
        <a:xfrm>
          <a:off x="0" y="0"/>
          <a:ext cx="0" cy="0"/>
          <a:chOff x="0" y="0"/>
          <a:chExt cx="0" cy="0"/>
        </a:xfrm>
      </p:grpSpPr>
      <p:sp>
        <p:nvSpPr>
          <p:cNvPr id="269" name="Google Shape;269;p19"/>
          <p:cNvSpPr/>
          <p:nvPr/>
        </p:nvSpPr>
        <p:spPr>
          <a:xfrm>
            <a:off x="2230772" y="2819170"/>
            <a:ext cx="2652979" cy="2652979"/>
          </a:xfrm>
          <a:custGeom>
            <a:rect b="b" l="l" r="r" t="t"/>
            <a:pathLst>
              <a:path extrusionOk="0" h="2652979" w="2652979">
                <a:moveTo>
                  <a:pt x="0" y="0"/>
                </a:moveTo>
                <a:lnTo>
                  <a:pt x="2652979" y="0"/>
                </a:lnTo>
                <a:lnTo>
                  <a:pt x="2652979" y="2652979"/>
                </a:lnTo>
                <a:lnTo>
                  <a:pt x="0" y="2652979"/>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 name="Google Shape;270;p19"/>
          <p:cNvSpPr/>
          <p:nvPr/>
        </p:nvSpPr>
        <p:spPr>
          <a:xfrm>
            <a:off x="228853" y="9258300"/>
            <a:ext cx="1441228" cy="859346"/>
          </a:xfrm>
          <a:custGeom>
            <a:rect b="b" l="l" r="r" t="t"/>
            <a:pathLst>
              <a:path extrusionOk="0" h="1145794" w="1921637">
                <a:moveTo>
                  <a:pt x="0" y="0"/>
                </a:moveTo>
                <a:lnTo>
                  <a:pt x="1921637" y="0"/>
                </a:lnTo>
                <a:lnTo>
                  <a:pt x="1921637" y="1145794"/>
                </a:lnTo>
                <a:lnTo>
                  <a:pt x="0" y="1145794"/>
                </a:lnTo>
                <a:lnTo>
                  <a:pt x="0" y="0"/>
                </a:lnTo>
                <a:close/>
              </a:path>
            </a:pathLst>
          </a:custGeom>
          <a:blipFill rotWithShape="1">
            <a:blip r:embed="rId4">
              <a:alphaModFix/>
            </a:blip>
            <a:stretch>
              <a:fillRect b="0" l="-65" r="-65"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1" name="Google Shape;271;p19"/>
          <p:cNvSpPr/>
          <p:nvPr/>
        </p:nvSpPr>
        <p:spPr>
          <a:xfrm>
            <a:off x="-2497045" y="-593511"/>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5">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2" name="Google Shape;272;p19"/>
          <p:cNvSpPr/>
          <p:nvPr/>
        </p:nvSpPr>
        <p:spPr>
          <a:xfrm flipH="1">
            <a:off x="9818939" y="-5935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5">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 name="Google Shape;273;p19"/>
          <p:cNvSpPr/>
          <p:nvPr/>
        </p:nvSpPr>
        <p:spPr>
          <a:xfrm>
            <a:off x="16538678" y="169359"/>
            <a:ext cx="1441228" cy="859346"/>
          </a:xfrm>
          <a:custGeom>
            <a:rect b="b" l="l" r="r" t="t"/>
            <a:pathLst>
              <a:path extrusionOk="0" h="1145794" w="1921637">
                <a:moveTo>
                  <a:pt x="0" y="0"/>
                </a:moveTo>
                <a:lnTo>
                  <a:pt x="1921637" y="0"/>
                </a:lnTo>
                <a:lnTo>
                  <a:pt x="1921637" y="1145794"/>
                </a:lnTo>
                <a:lnTo>
                  <a:pt x="0" y="1145794"/>
                </a:lnTo>
                <a:lnTo>
                  <a:pt x="0" y="0"/>
                </a:lnTo>
                <a:close/>
              </a:path>
            </a:pathLst>
          </a:custGeom>
          <a:blipFill rotWithShape="1">
            <a:blip r:embed="rId4">
              <a:alphaModFix/>
            </a:blip>
            <a:stretch>
              <a:fillRect b="0" l="-65" r="-65"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4" name="Google Shape;274;p19"/>
          <p:cNvSpPr/>
          <p:nvPr/>
        </p:nvSpPr>
        <p:spPr>
          <a:xfrm>
            <a:off x="13404209" y="2819170"/>
            <a:ext cx="2652979" cy="2652979"/>
          </a:xfrm>
          <a:custGeom>
            <a:rect b="b" l="l" r="r" t="t"/>
            <a:pathLst>
              <a:path extrusionOk="0" h="2652979" w="2652979">
                <a:moveTo>
                  <a:pt x="0" y="0"/>
                </a:moveTo>
                <a:lnTo>
                  <a:pt x="2652979" y="0"/>
                </a:lnTo>
                <a:lnTo>
                  <a:pt x="2652979" y="2652979"/>
                </a:lnTo>
                <a:lnTo>
                  <a:pt x="0" y="2652979"/>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5" name="Google Shape;275;p19"/>
          <p:cNvSpPr txBox="1"/>
          <p:nvPr/>
        </p:nvSpPr>
        <p:spPr>
          <a:xfrm>
            <a:off x="676114" y="1999112"/>
            <a:ext cx="7500732" cy="7681066"/>
          </a:xfrm>
          <a:prstGeom prst="rect">
            <a:avLst/>
          </a:prstGeom>
          <a:noFill/>
          <a:ln>
            <a:noFill/>
          </a:ln>
        </p:spPr>
        <p:txBody>
          <a:bodyPr anchorCtr="0" anchor="t" bIns="0" lIns="0" spcFirstLastPara="1" rIns="0" wrap="square" tIns="0">
            <a:spAutoFit/>
          </a:bodyPr>
          <a:lstStyle/>
          <a:p>
            <a:pPr indent="0" lvl="0" marL="0" marR="0" rtl="0" algn="just">
              <a:lnSpc>
                <a:spcPct val="150533"/>
              </a:lnSpc>
              <a:spcBef>
                <a:spcPts val="0"/>
              </a:spcBef>
              <a:spcAft>
                <a:spcPts val="0"/>
              </a:spcAft>
              <a:buNone/>
            </a:pPr>
            <a:r>
              <a:rPr b="1" lang="en-US" sz="3000">
                <a:solidFill>
                  <a:srgbClr val="F4C624"/>
                </a:solidFill>
                <a:latin typeface="Arial"/>
                <a:ea typeface="Arial"/>
                <a:cs typeface="Arial"/>
                <a:sym typeface="Arial"/>
              </a:rPr>
              <a:t>1.</a:t>
            </a:r>
            <a:r>
              <a:rPr lang="en-US" sz="3000">
                <a:solidFill>
                  <a:srgbClr val="F4C624"/>
                </a:solidFill>
                <a:latin typeface="Arial"/>
                <a:ea typeface="Arial"/>
                <a:cs typeface="Arial"/>
                <a:sym typeface="Arial"/>
              </a:rPr>
              <a:t> 	</a:t>
            </a:r>
            <a:r>
              <a:rPr b="1" lang="en-US" sz="3000">
                <a:solidFill>
                  <a:srgbClr val="F4C624"/>
                </a:solidFill>
                <a:latin typeface="Arial"/>
                <a:ea typeface="Arial"/>
                <a:cs typeface="Arial"/>
                <a:sym typeface="Arial"/>
              </a:rPr>
              <a:t>Team Information</a:t>
            </a:r>
            <a:endParaRPr/>
          </a:p>
          <a:p>
            <a:pPr indent="0" lvl="0" marL="0" marR="0" rtl="0" algn="just">
              <a:lnSpc>
                <a:spcPct val="150568"/>
              </a:lnSpc>
              <a:spcBef>
                <a:spcPts val="0"/>
              </a:spcBef>
              <a:spcAft>
                <a:spcPts val="0"/>
              </a:spcAft>
              <a:buNone/>
            </a:pPr>
            <a:r>
              <a:rPr b="1" lang="en-US" sz="2199">
                <a:solidFill>
                  <a:srgbClr val="FFFFFF"/>
                </a:solidFill>
                <a:latin typeface="Arial"/>
                <a:ea typeface="Arial"/>
                <a:cs typeface="Arial"/>
                <a:sym typeface="Arial"/>
              </a:rPr>
              <a:t> </a:t>
            </a:r>
            <a:endParaRPr/>
          </a:p>
          <a:p>
            <a:pPr indent="0" lvl="0" marL="0" marR="0" rtl="0" algn="just">
              <a:lnSpc>
                <a:spcPct val="150568"/>
              </a:lnSpc>
              <a:spcBef>
                <a:spcPts val="0"/>
              </a:spcBef>
              <a:spcAft>
                <a:spcPts val="0"/>
              </a:spcAft>
              <a:buNone/>
            </a:pPr>
            <a:r>
              <a:rPr lang="en-US" sz="2199">
                <a:solidFill>
                  <a:srgbClr val="FFFFFF"/>
                </a:solidFill>
                <a:latin typeface="Arial"/>
                <a:ea typeface="Arial"/>
                <a:cs typeface="Arial"/>
                <a:sym typeface="Arial"/>
              </a:rPr>
              <a:t>·  	</a:t>
            </a:r>
            <a:r>
              <a:rPr b="1" lang="en-US" sz="2199">
                <a:solidFill>
                  <a:srgbClr val="FFFFFF"/>
                </a:solidFill>
                <a:latin typeface="Arial"/>
                <a:ea typeface="Arial"/>
                <a:cs typeface="Arial"/>
                <a:sym typeface="Arial"/>
              </a:rPr>
              <a:t>Project Title: </a:t>
            </a:r>
            <a:r>
              <a:rPr lang="en-US" sz="2199">
                <a:solidFill>
                  <a:srgbClr val="FFFFFF"/>
                </a:solidFill>
                <a:latin typeface="Arial"/>
                <a:ea typeface="Arial"/>
                <a:cs typeface="Arial"/>
                <a:sym typeface="Arial"/>
              </a:rPr>
              <a:t>Weather Wear</a:t>
            </a:r>
            <a:endParaRPr/>
          </a:p>
          <a:p>
            <a:pPr indent="0" lvl="0" marL="0" marR="0" rtl="0" algn="just">
              <a:lnSpc>
                <a:spcPct val="150568"/>
              </a:lnSpc>
              <a:spcBef>
                <a:spcPts val="0"/>
              </a:spcBef>
              <a:spcAft>
                <a:spcPts val="0"/>
              </a:spcAft>
              <a:buNone/>
            </a:pPr>
            <a:r>
              <a:rPr lang="en-US" sz="2199">
                <a:solidFill>
                  <a:srgbClr val="FFFFFF"/>
                </a:solidFill>
                <a:latin typeface="Arial"/>
                <a:ea typeface="Arial"/>
                <a:cs typeface="Arial"/>
                <a:sym typeface="Arial"/>
              </a:rPr>
              <a:t>·  	</a:t>
            </a:r>
            <a:r>
              <a:rPr b="1" lang="en-US" sz="2199">
                <a:solidFill>
                  <a:srgbClr val="FFFFFF"/>
                </a:solidFill>
                <a:latin typeface="Arial"/>
                <a:ea typeface="Arial"/>
                <a:cs typeface="Arial"/>
                <a:sym typeface="Arial"/>
              </a:rPr>
              <a:t>Team Name: </a:t>
            </a:r>
            <a:r>
              <a:rPr lang="en-US" sz="2199">
                <a:solidFill>
                  <a:srgbClr val="FFFFFF"/>
                </a:solidFill>
                <a:latin typeface="Arial"/>
                <a:ea typeface="Arial"/>
                <a:cs typeface="Arial"/>
                <a:sym typeface="Arial"/>
              </a:rPr>
              <a:t>Bad Ideas</a:t>
            </a:r>
            <a:endParaRPr/>
          </a:p>
          <a:p>
            <a:pPr indent="0" lvl="0" marL="0" marR="0" rtl="0" algn="just">
              <a:lnSpc>
                <a:spcPct val="150568"/>
              </a:lnSpc>
              <a:spcBef>
                <a:spcPts val="0"/>
              </a:spcBef>
              <a:spcAft>
                <a:spcPts val="0"/>
              </a:spcAft>
              <a:buNone/>
            </a:pPr>
            <a:r>
              <a:rPr lang="en-US" sz="2199">
                <a:solidFill>
                  <a:srgbClr val="FFFFFF"/>
                </a:solidFill>
                <a:latin typeface="Arial"/>
                <a:ea typeface="Arial"/>
                <a:cs typeface="Arial"/>
                <a:sym typeface="Arial"/>
              </a:rPr>
              <a:t>·  	</a:t>
            </a:r>
            <a:r>
              <a:rPr b="1" lang="en-US" sz="2199">
                <a:solidFill>
                  <a:srgbClr val="FFFFFF"/>
                </a:solidFill>
                <a:latin typeface="Arial"/>
                <a:ea typeface="Arial"/>
                <a:cs typeface="Arial"/>
                <a:sym typeface="Arial"/>
              </a:rPr>
              <a:t>Team Members and Roles :</a:t>
            </a:r>
            <a:endParaRPr/>
          </a:p>
          <a:p>
            <a:pPr indent="-293369" lvl="2" marL="880109" marR="0" rtl="0" algn="l">
              <a:lnSpc>
                <a:spcPct val="150568"/>
              </a:lnSpc>
              <a:spcBef>
                <a:spcPts val="0"/>
              </a:spcBef>
              <a:spcAft>
                <a:spcPts val="0"/>
              </a:spcAft>
              <a:buClr>
                <a:srgbClr val="FFFFFF"/>
              </a:buClr>
              <a:buSzPts val="2199"/>
              <a:buFont typeface="Arial"/>
              <a:buChar char="⚬"/>
            </a:pPr>
            <a:r>
              <a:rPr b="0" i="0" lang="en-US" sz="2199" u="none" cap="none" strike="noStrike">
                <a:solidFill>
                  <a:srgbClr val="FFFFFF"/>
                </a:solidFill>
                <a:latin typeface="Arial"/>
                <a:ea typeface="Arial"/>
                <a:cs typeface="Arial"/>
                <a:sym typeface="Arial"/>
              </a:rPr>
              <a:t>Helloween James – Project Manager &amp; Machine learning engineer</a:t>
            </a:r>
            <a:endParaRPr/>
          </a:p>
          <a:p>
            <a:pPr indent="-293369" lvl="2" marL="880109" marR="0" rtl="0" algn="l">
              <a:lnSpc>
                <a:spcPct val="150568"/>
              </a:lnSpc>
              <a:spcBef>
                <a:spcPts val="0"/>
              </a:spcBef>
              <a:spcAft>
                <a:spcPts val="0"/>
              </a:spcAft>
              <a:buClr>
                <a:srgbClr val="FFFFFF"/>
              </a:buClr>
              <a:buSzPts val="2199"/>
              <a:buFont typeface="Arial"/>
              <a:buChar char="⚬"/>
            </a:pPr>
            <a:r>
              <a:rPr b="0" i="0" lang="en-US" sz="2199" u="none" cap="none" strike="noStrike">
                <a:solidFill>
                  <a:srgbClr val="FFFFFF"/>
                </a:solidFill>
                <a:latin typeface="Arial"/>
                <a:ea typeface="Arial"/>
                <a:cs typeface="Arial"/>
                <a:sym typeface="Arial"/>
              </a:rPr>
              <a:t>Gracia Betty Jebaraj Daniel – Front-end developer &amp; UI/UX Designer</a:t>
            </a:r>
            <a:endParaRPr/>
          </a:p>
          <a:p>
            <a:pPr indent="-293369" lvl="2" marL="880109" marR="0" rtl="0" algn="l">
              <a:lnSpc>
                <a:spcPct val="150568"/>
              </a:lnSpc>
              <a:spcBef>
                <a:spcPts val="0"/>
              </a:spcBef>
              <a:spcAft>
                <a:spcPts val="0"/>
              </a:spcAft>
              <a:buClr>
                <a:srgbClr val="FFFFFF"/>
              </a:buClr>
              <a:buSzPts val="2199"/>
              <a:buFont typeface="Arial"/>
              <a:buChar char="⚬"/>
            </a:pPr>
            <a:r>
              <a:rPr b="0" i="0" lang="en-US" sz="2199" u="none" cap="none" strike="noStrike">
                <a:solidFill>
                  <a:srgbClr val="FFFFFF"/>
                </a:solidFill>
                <a:latin typeface="Arial"/>
                <a:ea typeface="Arial"/>
                <a:cs typeface="Arial"/>
                <a:sym typeface="Arial"/>
              </a:rPr>
              <a:t>Tejaswini Kandyala – Front-end developer</a:t>
            </a:r>
            <a:endParaRPr/>
          </a:p>
          <a:p>
            <a:pPr indent="-293369" lvl="2" marL="880109" marR="0" rtl="0" algn="l">
              <a:lnSpc>
                <a:spcPct val="150568"/>
              </a:lnSpc>
              <a:spcBef>
                <a:spcPts val="0"/>
              </a:spcBef>
              <a:spcAft>
                <a:spcPts val="0"/>
              </a:spcAft>
              <a:buClr>
                <a:srgbClr val="FFFFFF"/>
              </a:buClr>
              <a:buSzPts val="2199"/>
              <a:buFont typeface="Arial"/>
              <a:buChar char="⚬"/>
            </a:pPr>
            <a:r>
              <a:rPr b="0" i="0" lang="en-US" sz="2199" u="none" cap="none" strike="noStrike">
                <a:solidFill>
                  <a:srgbClr val="FFFFFF"/>
                </a:solidFill>
                <a:latin typeface="Arial"/>
                <a:ea typeface="Arial"/>
                <a:cs typeface="Arial"/>
                <a:sym typeface="Arial"/>
              </a:rPr>
              <a:t>Mohith Durga Srinivas Tripuramallu – Back-end Developer</a:t>
            </a:r>
            <a:endParaRPr/>
          </a:p>
          <a:p>
            <a:pPr indent="-293369" lvl="2" marL="880109" marR="0" rtl="0" algn="l">
              <a:lnSpc>
                <a:spcPct val="150568"/>
              </a:lnSpc>
              <a:spcBef>
                <a:spcPts val="0"/>
              </a:spcBef>
              <a:spcAft>
                <a:spcPts val="0"/>
              </a:spcAft>
              <a:buClr>
                <a:srgbClr val="FFFFFF"/>
              </a:buClr>
              <a:buSzPts val="2199"/>
              <a:buFont typeface="Arial"/>
              <a:buChar char="⚬"/>
            </a:pPr>
            <a:r>
              <a:rPr b="0" i="0" lang="en-US" sz="2199" u="none" cap="none" strike="noStrike">
                <a:solidFill>
                  <a:srgbClr val="FFFFFF"/>
                </a:solidFill>
                <a:latin typeface="Arial"/>
                <a:ea typeface="Arial"/>
                <a:cs typeface="Arial"/>
                <a:sym typeface="Arial"/>
              </a:rPr>
              <a:t>Bharadwaj Reddy Asireddy - Back-end Developer &amp; UI/UX Designer</a:t>
            </a:r>
            <a:endParaRPr/>
          </a:p>
          <a:p>
            <a:pPr indent="-293369" lvl="2" marL="880109" marR="0" rtl="0" algn="l">
              <a:lnSpc>
                <a:spcPct val="150568"/>
              </a:lnSpc>
              <a:spcBef>
                <a:spcPts val="0"/>
              </a:spcBef>
              <a:spcAft>
                <a:spcPts val="0"/>
              </a:spcAft>
              <a:buClr>
                <a:srgbClr val="FFFFFF"/>
              </a:buClr>
              <a:buSzPts val="2199"/>
              <a:buFont typeface="Arial"/>
              <a:buChar char="⚬"/>
            </a:pPr>
            <a:r>
              <a:rPr b="0" i="0" lang="en-US" sz="2199" u="none" cap="none" strike="noStrike">
                <a:solidFill>
                  <a:srgbClr val="FFFFFF"/>
                </a:solidFill>
                <a:latin typeface="Arial"/>
                <a:ea typeface="Arial"/>
                <a:cs typeface="Arial"/>
                <a:sym typeface="Arial"/>
              </a:rPr>
              <a:t>Sai Rajeswari Ghanta - Quality Assurance (QA) Tester</a:t>
            </a:r>
            <a:endParaRPr/>
          </a:p>
          <a:p>
            <a:pPr indent="-293369" lvl="2" marL="880109" marR="0" rtl="0" algn="l">
              <a:lnSpc>
                <a:spcPct val="150568"/>
              </a:lnSpc>
              <a:spcBef>
                <a:spcPts val="0"/>
              </a:spcBef>
              <a:spcAft>
                <a:spcPts val="0"/>
              </a:spcAft>
              <a:buNone/>
            </a:pPr>
            <a:r>
              <a:rPr b="0" i="0" lang="en-US" sz="2199" u="none" cap="none" strike="noStrike">
                <a:solidFill>
                  <a:srgbClr val="FFFFFF"/>
                </a:solidFill>
                <a:latin typeface="Arial"/>
                <a:ea typeface="Arial"/>
                <a:cs typeface="Arial"/>
                <a:sym typeface="Arial"/>
              </a:rPr>
              <a:t> </a:t>
            </a:r>
            <a:endParaRPr/>
          </a:p>
          <a:p>
            <a:pPr indent="-293369" lvl="2" marL="880109" marR="0" rtl="0" algn="l">
              <a:lnSpc>
                <a:spcPct val="150568"/>
              </a:lnSpc>
              <a:spcBef>
                <a:spcPts val="0"/>
              </a:spcBef>
              <a:spcAft>
                <a:spcPts val="0"/>
              </a:spcAft>
              <a:buNone/>
            </a:pPr>
            <a:r>
              <a:t/>
            </a:r>
            <a:endParaRPr b="0" i="0" sz="2199" u="none" cap="none" strike="noStrike">
              <a:solidFill>
                <a:srgbClr val="FFFFFF"/>
              </a:solidFill>
              <a:latin typeface="Arial"/>
              <a:ea typeface="Arial"/>
              <a:cs typeface="Arial"/>
              <a:sym typeface="Arial"/>
            </a:endParaRPr>
          </a:p>
        </p:txBody>
      </p:sp>
      <p:sp>
        <p:nvSpPr>
          <p:cNvPr id="276" name="Google Shape;276;p19"/>
          <p:cNvSpPr txBox="1"/>
          <p:nvPr/>
        </p:nvSpPr>
        <p:spPr>
          <a:xfrm>
            <a:off x="5002976" y="159825"/>
            <a:ext cx="8100300" cy="13949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F4C624"/>
                </a:solidFill>
                <a:latin typeface="Anton"/>
                <a:ea typeface="Anton"/>
                <a:cs typeface="Anton"/>
                <a:sym typeface="Anton"/>
              </a:rPr>
              <a:t>TEAM AGREEMENT</a:t>
            </a:r>
            <a:endParaRPr/>
          </a:p>
        </p:txBody>
      </p:sp>
      <p:sp>
        <p:nvSpPr>
          <p:cNvPr id="277" name="Google Shape;277;p19"/>
          <p:cNvSpPr txBox="1"/>
          <p:nvPr/>
        </p:nvSpPr>
        <p:spPr>
          <a:xfrm>
            <a:off x="9144000" y="1999112"/>
            <a:ext cx="8594968" cy="6084831"/>
          </a:xfrm>
          <a:prstGeom prst="rect">
            <a:avLst/>
          </a:prstGeom>
          <a:noFill/>
          <a:ln>
            <a:noFill/>
          </a:ln>
        </p:spPr>
        <p:txBody>
          <a:bodyPr anchorCtr="0" anchor="t" bIns="0" lIns="0" spcFirstLastPara="1" rIns="0" wrap="square" tIns="0">
            <a:spAutoFit/>
          </a:bodyPr>
          <a:lstStyle/>
          <a:p>
            <a:pPr indent="0" lvl="0" marL="0" marR="0" rtl="0" algn="just">
              <a:lnSpc>
                <a:spcPct val="150500"/>
              </a:lnSpc>
              <a:spcBef>
                <a:spcPts val="0"/>
              </a:spcBef>
              <a:spcAft>
                <a:spcPts val="0"/>
              </a:spcAft>
              <a:buNone/>
            </a:pPr>
            <a:r>
              <a:rPr b="1" lang="en-US" sz="3000">
                <a:solidFill>
                  <a:srgbClr val="F4C624"/>
                </a:solidFill>
                <a:latin typeface="Arial"/>
                <a:ea typeface="Arial"/>
                <a:cs typeface="Arial"/>
                <a:sym typeface="Arial"/>
              </a:rPr>
              <a:t>2. Meetings and Communication</a:t>
            </a:r>
            <a:endParaRPr/>
          </a:p>
          <a:p>
            <a:pPr indent="0" lvl="0" marL="0" marR="0" rtl="0" algn="just">
              <a:lnSpc>
                <a:spcPct val="150500"/>
              </a:lnSpc>
              <a:spcBef>
                <a:spcPts val="0"/>
              </a:spcBef>
              <a:spcAft>
                <a:spcPts val="0"/>
              </a:spcAft>
              <a:buNone/>
            </a:pPr>
            <a:r>
              <a:rPr b="1" lang="en-US" sz="2000">
                <a:solidFill>
                  <a:srgbClr val="F4C624"/>
                </a:solidFill>
                <a:latin typeface="Arial"/>
                <a:ea typeface="Arial"/>
                <a:cs typeface="Arial"/>
                <a:sym typeface="Arial"/>
              </a:rPr>
              <a:t> </a:t>
            </a:r>
            <a:endParaRPr/>
          </a:p>
          <a:p>
            <a:pPr indent="0" lvl="0" marL="0" marR="0" rtl="0" algn="l">
              <a:lnSpc>
                <a:spcPct val="150500"/>
              </a:lnSpc>
              <a:spcBef>
                <a:spcPts val="0"/>
              </a:spcBef>
              <a:spcAft>
                <a:spcPts val="0"/>
              </a:spcAft>
              <a:buNone/>
            </a:pPr>
            <a:r>
              <a:rPr b="1" lang="en-US" sz="2000">
                <a:solidFill>
                  <a:srgbClr val="FFFFFF"/>
                </a:solidFill>
                <a:latin typeface="Arial"/>
                <a:ea typeface="Arial"/>
                <a:cs typeface="Arial"/>
                <a:sym typeface="Arial"/>
              </a:rPr>
              <a:t>We will meet twice a week and we shall use what’s app, email, outlook and Zoom as our communication for any updates and response should be within 2-3hrs.</a:t>
            </a:r>
            <a:endParaRPr/>
          </a:p>
          <a:p>
            <a:pPr indent="0" lvl="0" marL="0" marR="0" rtl="0" algn="l">
              <a:lnSpc>
                <a:spcPct val="150500"/>
              </a:lnSpc>
              <a:spcBef>
                <a:spcPts val="0"/>
              </a:spcBef>
              <a:spcAft>
                <a:spcPts val="0"/>
              </a:spcAft>
              <a:buNone/>
            </a:pPr>
            <a:r>
              <a:t/>
            </a:r>
            <a:endParaRPr b="1" sz="2000">
              <a:solidFill>
                <a:srgbClr val="FFFFFF"/>
              </a:solidFill>
              <a:latin typeface="Arial"/>
              <a:ea typeface="Arial"/>
              <a:cs typeface="Arial"/>
              <a:sym typeface="Arial"/>
            </a:endParaRPr>
          </a:p>
          <a:p>
            <a:pPr indent="0" lvl="0" marL="0" marR="0" rtl="0" algn="just">
              <a:lnSpc>
                <a:spcPct val="150500"/>
              </a:lnSpc>
              <a:spcBef>
                <a:spcPts val="0"/>
              </a:spcBef>
              <a:spcAft>
                <a:spcPts val="0"/>
              </a:spcAft>
              <a:buNone/>
            </a:pPr>
            <a:r>
              <a:t/>
            </a:r>
            <a:endParaRPr b="1" sz="2000">
              <a:solidFill>
                <a:srgbClr val="FFFFFF"/>
              </a:solidFill>
              <a:latin typeface="Arial"/>
              <a:ea typeface="Arial"/>
              <a:cs typeface="Arial"/>
              <a:sym typeface="Arial"/>
            </a:endParaRPr>
          </a:p>
          <a:p>
            <a:pPr indent="0" lvl="0" marL="0" marR="0" rtl="0" algn="just">
              <a:lnSpc>
                <a:spcPct val="150500"/>
              </a:lnSpc>
              <a:spcBef>
                <a:spcPts val="0"/>
              </a:spcBef>
              <a:spcAft>
                <a:spcPts val="0"/>
              </a:spcAft>
              <a:buNone/>
            </a:pPr>
            <a:r>
              <a:rPr b="1" lang="en-US" sz="3000">
                <a:solidFill>
                  <a:srgbClr val="F4C624"/>
                </a:solidFill>
                <a:latin typeface="Arial"/>
                <a:ea typeface="Arial"/>
                <a:cs typeface="Arial"/>
                <a:sym typeface="Arial"/>
              </a:rPr>
              <a:t>3. Work Distribution</a:t>
            </a:r>
            <a:endParaRPr/>
          </a:p>
          <a:p>
            <a:pPr indent="0" lvl="0" marL="0" marR="0" rtl="0" algn="just">
              <a:lnSpc>
                <a:spcPct val="150500"/>
              </a:lnSpc>
              <a:spcBef>
                <a:spcPts val="0"/>
              </a:spcBef>
              <a:spcAft>
                <a:spcPts val="0"/>
              </a:spcAft>
              <a:buNone/>
            </a:pPr>
            <a:r>
              <a:rPr b="1" lang="en-US" sz="2000">
                <a:solidFill>
                  <a:srgbClr val="F4C624"/>
                </a:solidFill>
                <a:latin typeface="Arial"/>
                <a:ea typeface="Arial"/>
                <a:cs typeface="Arial"/>
                <a:sym typeface="Arial"/>
              </a:rPr>
              <a:t> </a:t>
            </a:r>
            <a:endParaRPr/>
          </a:p>
          <a:p>
            <a:pPr indent="0" lvl="0" marL="0" marR="0" rtl="0" algn="l">
              <a:lnSpc>
                <a:spcPct val="150500"/>
              </a:lnSpc>
              <a:spcBef>
                <a:spcPts val="0"/>
              </a:spcBef>
              <a:spcAft>
                <a:spcPts val="0"/>
              </a:spcAft>
              <a:buNone/>
            </a:pPr>
            <a:r>
              <a:rPr b="1" lang="en-US" sz="2000">
                <a:solidFill>
                  <a:srgbClr val="FFFFFF"/>
                </a:solidFill>
                <a:latin typeface="Arial"/>
                <a:ea typeface="Arial"/>
                <a:cs typeface="Arial"/>
                <a:sym typeface="Arial"/>
              </a:rPr>
              <a:t>Everyone in the team agrees to share the work equally and if any member fells overwhelmed, we will redistribute the tasks.</a:t>
            </a:r>
            <a:endParaRPr/>
          </a:p>
          <a:p>
            <a:pPr indent="0" lvl="0" marL="0" marR="0" rtl="0" algn="just">
              <a:lnSpc>
                <a:spcPct val="150500"/>
              </a:lnSpc>
              <a:spcBef>
                <a:spcPts val="0"/>
              </a:spcBef>
              <a:spcAft>
                <a:spcPts val="0"/>
              </a:spcAft>
              <a:buNone/>
            </a:pPr>
            <a:r>
              <a:t/>
            </a:r>
            <a:endParaRPr b="1" sz="2000">
              <a:solidFill>
                <a:srgbClr val="FFFFFF"/>
              </a:solidFill>
              <a:latin typeface="Arial"/>
              <a:ea typeface="Arial"/>
              <a:cs typeface="Arial"/>
              <a:sym typeface="Arial"/>
            </a:endParaRPr>
          </a:p>
          <a:p>
            <a:pPr indent="0" lvl="0" marL="0" marR="0" rtl="0" algn="just">
              <a:lnSpc>
                <a:spcPct val="150500"/>
              </a:lnSpc>
              <a:spcBef>
                <a:spcPts val="0"/>
              </a:spcBef>
              <a:spcAft>
                <a:spcPts val="0"/>
              </a:spcAft>
              <a:buNone/>
            </a:pPr>
            <a:r>
              <a:t/>
            </a:r>
            <a:endParaRPr b="1" sz="2000">
              <a:solidFill>
                <a:srgbClr val="FFFFFF"/>
              </a:solidFill>
              <a:latin typeface="Arial"/>
              <a:ea typeface="Arial"/>
              <a:cs typeface="Arial"/>
              <a:sym typeface="Arial"/>
            </a:endParaRPr>
          </a:p>
          <a:p>
            <a:pPr indent="0" lvl="0" marL="0" marR="0" rtl="0" algn="just">
              <a:lnSpc>
                <a:spcPct val="150500"/>
              </a:lnSpc>
              <a:spcBef>
                <a:spcPts val="0"/>
              </a:spcBef>
              <a:spcAft>
                <a:spcPts val="0"/>
              </a:spcAft>
              <a:buNone/>
            </a:pPr>
            <a:r>
              <a:t/>
            </a:r>
            <a:endParaRPr b="1" sz="2000">
              <a:solidFill>
                <a:srgbClr val="FFFFFF"/>
              </a:solidFill>
              <a:latin typeface="Arial"/>
              <a:ea typeface="Arial"/>
              <a:cs typeface="Arial"/>
              <a:sym typeface="Arial"/>
            </a:endParaRPr>
          </a:p>
          <a:p>
            <a:pPr indent="-266700" lvl="2" marL="800100" marR="0" rtl="0" algn="l">
              <a:lnSpc>
                <a:spcPct val="150500"/>
              </a:lnSpc>
              <a:spcBef>
                <a:spcPts val="0"/>
              </a:spcBef>
              <a:spcAft>
                <a:spcPts val="0"/>
              </a:spcAft>
              <a:buNone/>
            </a:pPr>
            <a:r>
              <a:t/>
            </a:r>
            <a:endParaRPr b="1" i="0" sz="2000" u="none" cap="none" strike="noStrike">
              <a:solidFill>
                <a:srgbClr val="FFFFFF"/>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285" name="Shape 285"/>
        <p:cNvGrpSpPr/>
        <p:nvPr/>
      </p:nvGrpSpPr>
      <p:grpSpPr>
        <a:xfrm>
          <a:off x="0" y="0"/>
          <a:ext cx="0" cy="0"/>
          <a:chOff x="0" y="0"/>
          <a:chExt cx="0" cy="0"/>
        </a:xfrm>
      </p:grpSpPr>
      <p:sp>
        <p:nvSpPr>
          <p:cNvPr id="286" name="Google Shape;286;p20"/>
          <p:cNvSpPr/>
          <p:nvPr/>
        </p:nvSpPr>
        <p:spPr>
          <a:xfrm>
            <a:off x="2230772" y="2819170"/>
            <a:ext cx="2652979" cy="2652979"/>
          </a:xfrm>
          <a:custGeom>
            <a:rect b="b" l="l" r="r" t="t"/>
            <a:pathLst>
              <a:path extrusionOk="0" h="2652979" w="2652979">
                <a:moveTo>
                  <a:pt x="0" y="0"/>
                </a:moveTo>
                <a:lnTo>
                  <a:pt x="2652979" y="0"/>
                </a:lnTo>
                <a:lnTo>
                  <a:pt x="2652979" y="2652979"/>
                </a:lnTo>
                <a:lnTo>
                  <a:pt x="0" y="2652979"/>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 name="Google Shape;287;p20"/>
          <p:cNvSpPr/>
          <p:nvPr/>
        </p:nvSpPr>
        <p:spPr>
          <a:xfrm>
            <a:off x="228853" y="9258300"/>
            <a:ext cx="1441228" cy="859346"/>
          </a:xfrm>
          <a:custGeom>
            <a:rect b="b" l="l" r="r" t="t"/>
            <a:pathLst>
              <a:path extrusionOk="0" h="1145794" w="1921637">
                <a:moveTo>
                  <a:pt x="0" y="0"/>
                </a:moveTo>
                <a:lnTo>
                  <a:pt x="1921637" y="0"/>
                </a:lnTo>
                <a:lnTo>
                  <a:pt x="1921637" y="1145794"/>
                </a:lnTo>
                <a:lnTo>
                  <a:pt x="0" y="1145794"/>
                </a:lnTo>
                <a:lnTo>
                  <a:pt x="0" y="0"/>
                </a:lnTo>
                <a:close/>
              </a:path>
            </a:pathLst>
          </a:custGeom>
          <a:blipFill rotWithShape="1">
            <a:blip r:embed="rId4">
              <a:alphaModFix/>
            </a:blip>
            <a:stretch>
              <a:fillRect b="0" l="-65" r="-65"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 name="Google Shape;288;p20"/>
          <p:cNvSpPr/>
          <p:nvPr/>
        </p:nvSpPr>
        <p:spPr>
          <a:xfrm>
            <a:off x="-2497045" y="-593511"/>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5">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 name="Google Shape;289;p20"/>
          <p:cNvSpPr/>
          <p:nvPr/>
        </p:nvSpPr>
        <p:spPr>
          <a:xfrm flipH="1">
            <a:off x="9979452" y="-593511"/>
            <a:ext cx="12476512" cy="12445270"/>
          </a:xfrm>
          <a:custGeom>
            <a:rect b="b" l="l" r="r" t="t"/>
            <a:pathLst>
              <a:path extrusionOk="0" h="16593693" w="16635349">
                <a:moveTo>
                  <a:pt x="16635349" y="0"/>
                </a:moveTo>
                <a:lnTo>
                  <a:pt x="0" y="0"/>
                </a:lnTo>
                <a:lnTo>
                  <a:pt x="0" y="16593693"/>
                </a:lnTo>
                <a:lnTo>
                  <a:pt x="16635349" y="16593693"/>
                </a:lnTo>
                <a:lnTo>
                  <a:pt x="16635349" y="0"/>
                </a:lnTo>
                <a:close/>
              </a:path>
            </a:pathLst>
          </a:custGeom>
          <a:blipFill rotWithShape="1">
            <a:blip r:embed="rId5">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 name="Google Shape;290;p20"/>
          <p:cNvSpPr/>
          <p:nvPr/>
        </p:nvSpPr>
        <p:spPr>
          <a:xfrm>
            <a:off x="16538678" y="169359"/>
            <a:ext cx="1441228" cy="859346"/>
          </a:xfrm>
          <a:custGeom>
            <a:rect b="b" l="l" r="r" t="t"/>
            <a:pathLst>
              <a:path extrusionOk="0" h="1145794" w="1921637">
                <a:moveTo>
                  <a:pt x="0" y="0"/>
                </a:moveTo>
                <a:lnTo>
                  <a:pt x="1921637" y="0"/>
                </a:lnTo>
                <a:lnTo>
                  <a:pt x="1921637" y="1145794"/>
                </a:lnTo>
                <a:lnTo>
                  <a:pt x="0" y="1145794"/>
                </a:lnTo>
                <a:lnTo>
                  <a:pt x="0" y="0"/>
                </a:lnTo>
                <a:close/>
              </a:path>
            </a:pathLst>
          </a:custGeom>
          <a:blipFill rotWithShape="1">
            <a:blip r:embed="rId4">
              <a:alphaModFix/>
            </a:blip>
            <a:stretch>
              <a:fillRect b="0" l="-65" r="-65"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1" name="Google Shape;291;p20"/>
          <p:cNvSpPr/>
          <p:nvPr/>
        </p:nvSpPr>
        <p:spPr>
          <a:xfrm>
            <a:off x="13404209" y="2819170"/>
            <a:ext cx="2652979" cy="2652979"/>
          </a:xfrm>
          <a:custGeom>
            <a:rect b="b" l="l" r="r" t="t"/>
            <a:pathLst>
              <a:path extrusionOk="0" h="2652979" w="2652979">
                <a:moveTo>
                  <a:pt x="0" y="0"/>
                </a:moveTo>
                <a:lnTo>
                  <a:pt x="2652979" y="0"/>
                </a:lnTo>
                <a:lnTo>
                  <a:pt x="2652979" y="2652979"/>
                </a:lnTo>
                <a:lnTo>
                  <a:pt x="0" y="2652979"/>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2" name="Google Shape;292;p20"/>
          <p:cNvSpPr txBox="1"/>
          <p:nvPr/>
        </p:nvSpPr>
        <p:spPr>
          <a:xfrm>
            <a:off x="488394" y="1832010"/>
            <a:ext cx="9330437" cy="8133312"/>
          </a:xfrm>
          <a:prstGeom prst="rect">
            <a:avLst/>
          </a:prstGeom>
          <a:noFill/>
          <a:ln>
            <a:noFill/>
          </a:ln>
        </p:spPr>
        <p:txBody>
          <a:bodyPr anchorCtr="0" anchor="t" bIns="0" lIns="0" spcFirstLastPara="1" rIns="0" wrap="square" tIns="0">
            <a:spAutoFit/>
          </a:bodyPr>
          <a:lstStyle/>
          <a:p>
            <a:pPr indent="0" lvl="0" marL="0" marR="0" rtl="0" algn="l">
              <a:lnSpc>
                <a:spcPct val="150533"/>
              </a:lnSpc>
              <a:spcBef>
                <a:spcPts val="0"/>
              </a:spcBef>
              <a:spcAft>
                <a:spcPts val="0"/>
              </a:spcAft>
              <a:buNone/>
            </a:pPr>
            <a:r>
              <a:rPr b="1" lang="en-US" sz="3000">
                <a:solidFill>
                  <a:srgbClr val="F4C624"/>
                </a:solidFill>
                <a:latin typeface="Arial"/>
                <a:ea typeface="Arial"/>
                <a:cs typeface="Arial"/>
                <a:sym typeface="Arial"/>
              </a:rPr>
              <a:t>4.</a:t>
            </a:r>
            <a:r>
              <a:rPr lang="en-US" sz="3000">
                <a:solidFill>
                  <a:srgbClr val="F4C624"/>
                </a:solidFill>
                <a:latin typeface="Arial"/>
                <a:ea typeface="Arial"/>
                <a:cs typeface="Arial"/>
                <a:sym typeface="Arial"/>
              </a:rPr>
              <a:t> 	</a:t>
            </a:r>
            <a:r>
              <a:rPr b="1" lang="en-US" sz="3000">
                <a:solidFill>
                  <a:srgbClr val="F4C624"/>
                </a:solidFill>
                <a:latin typeface="Arial"/>
                <a:ea typeface="Arial"/>
                <a:cs typeface="Arial"/>
                <a:sym typeface="Arial"/>
              </a:rPr>
              <a:t>Conflict Resolution</a:t>
            </a:r>
            <a:endParaRPr/>
          </a:p>
          <a:p>
            <a:pPr indent="0" lvl="0" marL="0" marR="0" rtl="0" algn="l">
              <a:lnSpc>
                <a:spcPct val="150500"/>
              </a:lnSpc>
              <a:spcBef>
                <a:spcPts val="0"/>
              </a:spcBef>
              <a:spcAft>
                <a:spcPts val="0"/>
              </a:spcAft>
              <a:buNone/>
            </a:pPr>
            <a:r>
              <a:rPr lang="en-US" sz="2000">
                <a:solidFill>
                  <a:srgbClr val="FFFFFF"/>
                </a:solidFill>
                <a:latin typeface="Arial"/>
                <a:ea typeface="Arial"/>
                <a:cs typeface="Arial"/>
                <a:sym typeface="Arial"/>
              </a:rPr>
              <a:t> </a:t>
            </a:r>
            <a:endParaRPr/>
          </a:p>
          <a:p>
            <a:pPr indent="0" lvl="0" marL="0" marR="0" rtl="0" algn="l">
              <a:lnSpc>
                <a:spcPct val="150568"/>
              </a:lnSpc>
              <a:spcBef>
                <a:spcPts val="0"/>
              </a:spcBef>
              <a:spcAft>
                <a:spcPts val="0"/>
              </a:spcAft>
              <a:buNone/>
            </a:pPr>
            <a:r>
              <a:rPr lang="en-US" sz="2199">
                <a:solidFill>
                  <a:srgbClr val="FFFFFF"/>
                </a:solidFill>
                <a:latin typeface="Arial"/>
                <a:ea typeface="Arial"/>
                <a:cs typeface="Arial"/>
                <a:sym typeface="Arial"/>
              </a:rPr>
              <a:t>·  	If we have any sort of disagreement in the tasks, we’ll talk it through vote.</a:t>
            </a:r>
            <a:endParaRPr/>
          </a:p>
          <a:p>
            <a:pPr indent="0" lvl="0" marL="0" marR="0" rtl="0" algn="l">
              <a:lnSpc>
                <a:spcPct val="150568"/>
              </a:lnSpc>
              <a:spcBef>
                <a:spcPts val="0"/>
              </a:spcBef>
              <a:spcAft>
                <a:spcPts val="0"/>
              </a:spcAft>
              <a:buNone/>
            </a:pPr>
            <a:r>
              <a:rPr lang="en-US" sz="2199">
                <a:solidFill>
                  <a:srgbClr val="FFFFFF"/>
                </a:solidFill>
                <a:latin typeface="Arial"/>
                <a:ea typeface="Arial"/>
                <a:cs typeface="Arial"/>
                <a:sym typeface="Arial"/>
              </a:rPr>
              <a:t>·  	If the conflict cannot be resolved internally, we will reach professor for an advice</a:t>
            </a:r>
            <a:endParaRPr/>
          </a:p>
          <a:p>
            <a:pPr indent="0" lvl="0" marL="0" marR="0" rtl="0" algn="l">
              <a:lnSpc>
                <a:spcPct val="150500"/>
              </a:lnSpc>
              <a:spcBef>
                <a:spcPts val="0"/>
              </a:spcBef>
              <a:spcAft>
                <a:spcPts val="0"/>
              </a:spcAft>
              <a:buNone/>
            </a:pPr>
            <a:r>
              <a:rPr lang="en-US" sz="2000">
                <a:solidFill>
                  <a:srgbClr val="FFFFFF"/>
                </a:solidFill>
                <a:latin typeface="Arial"/>
                <a:ea typeface="Arial"/>
                <a:cs typeface="Arial"/>
                <a:sym typeface="Arial"/>
              </a:rPr>
              <a:t> </a:t>
            </a:r>
            <a:endParaRPr/>
          </a:p>
          <a:p>
            <a:pPr indent="0" lvl="0" marL="0" marR="0" rtl="0" algn="l">
              <a:lnSpc>
                <a:spcPct val="150500"/>
              </a:lnSpc>
              <a:spcBef>
                <a:spcPts val="0"/>
              </a:spcBef>
              <a:spcAft>
                <a:spcPts val="0"/>
              </a:spcAft>
              <a:buNone/>
            </a:pPr>
            <a:r>
              <a:rPr lang="en-US" sz="2000">
                <a:solidFill>
                  <a:srgbClr val="FFFFFF"/>
                </a:solidFill>
                <a:latin typeface="Arial"/>
                <a:ea typeface="Arial"/>
                <a:cs typeface="Arial"/>
                <a:sym typeface="Arial"/>
              </a:rPr>
              <a:t> </a:t>
            </a:r>
            <a:endParaRPr/>
          </a:p>
          <a:p>
            <a:pPr indent="0" lvl="0" marL="0" marR="0" rtl="0" algn="l">
              <a:lnSpc>
                <a:spcPct val="150533"/>
              </a:lnSpc>
              <a:spcBef>
                <a:spcPts val="0"/>
              </a:spcBef>
              <a:spcAft>
                <a:spcPts val="0"/>
              </a:spcAft>
              <a:buNone/>
            </a:pPr>
            <a:r>
              <a:rPr b="1" lang="en-US" sz="3000">
                <a:solidFill>
                  <a:srgbClr val="F4C624"/>
                </a:solidFill>
                <a:latin typeface="Arial"/>
                <a:ea typeface="Arial"/>
                <a:cs typeface="Arial"/>
                <a:sym typeface="Arial"/>
              </a:rPr>
              <a:t>5.</a:t>
            </a:r>
            <a:r>
              <a:rPr lang="en-US" sz="3000">
                <a:solidFill>
                  <a:srgbClr val="F4C624"/>
                </a:solidFill>
                <a:latin typeface="Arial"/>
                <a:ea typeface="Arial"/>
                <a:cs typeface="Arial"/>
                <a:sym typeface="Arial"/>
              </a:rPr>
              <a:t> 	</a:t>
            </a:r>
            <a:r>
              <a:rPr b="1" lang="en-US" sz="3000">
                <a:solidFill>
                  <a:srgbClr val="F4C624"/>
                </a:solidFill>
                <a:latin typeface="Arial"/>
                <a:ea typeface="Arial"/>
                <a:cs typeface="Arial"/>
                <a:sym typeface="Arial"/>
              </a:rPr>
              <a:t>Deadlines</a:t>
            </a:r>
            <a:endParaRPr/>
          </a:p>
          <a:p>
            <a:pPr indent="0" lvl="0" marL="0" marR="0" rtl="0" algn="l">
              <a:lnSpc>
                <a:spcPct val="150500"/>
              </a:lnSpc>
              <a:spcBef>
                <a:spcPts val="0"/>
              </a:spcBef>
              <a:spcAft>
                <a:spcPts val="0"/>
              </a:spcAft>
              <a:buNone/>
            </a:pPr>
            <a:r>
              <a:rPr lang="en-US" sz="2000">
                <a:solidFill>
                  <a:srgbClr val="FFFFFF"/>
                </a:solidFill>
                <a:latin typeface="Arial"/>
                <a:ea typeface="Arial"/>
                <a:cs typeface="Arial"/>
                <a:sym typeface="Arial"/>
              </a:rPr>
              <a:t> </a:t>
            </a:r>
            <a:endParaRPr/>
          </a:p>
          <a:p>
            <a:pPr indent="0" lvl="0" marL="0" marR="0" rtl="0" algn="l">
              <a:lnSpc>
                <a:spcPct val="150568"/>
              </a:lnSpc>
              <a:spcBef>
                <a:spcPts val="0"/>
              </a:spcBef>
              <a:spcAft>
                <a:spcPts val="0"/>
              </a:spcAft>
              <a:buNone/>
            </a:pPr>
            <a:r>
              <a:rPr lang="en-US" sz="2199">
                <a:solidFill>
                  <a:srgbClr val="FFFFFF"/>
                </a:solidFill>
                <a:latin typeface="Arial"/>
                <a:ea typeface="Arial"/>
                <a:cs typeface="Arial"/>
                <a:sym typeface="Arial"/>
              </a:rPr>
              <a:t>·  	We will set deadlines for each task and everyone agrees to stick to them and if someone can’t meet a deadline, they should inform the team in advance.</a:t>
            </a:r>
            <a:endParaRPr/>
          </a:p>
          <a:p>
            <a:pPr indent="0" lvl="0" marL="0" marR="0" rtl="0" algn="l">
              <a:lnSpc>
                <a:spcPct val="150568"/>
              </a:lnSpc>
              <a:spcBef>
                <a:spcPts val="0"/>
              </a:spcBef>
              <a:spcAft>
                <a:spcPts val="0"/>
              </a:spcAft>
              <a:buNone/>
            </a:pPr>
            <a:r>
              <a:rPr lang="en-US" sz="2199">
                <a:solidFill>
                  <a:srgbClr val="FFFFFF"/>
                </a:solidFill>
                <a:latin typeface="Arial"/>
                <a:ea typeface="Arial"/>
                <a:cs typeface="Arial"/>
                <a:sym typeface="Arial"/>
              </a:rPr>
              <a:t> </a:t>
            </a:r>
            <a:endParaRPr/>
          </a:p>
          <a:p>
            <a:pPr indent="0" lvl="0" marL="0" marR="0" rtl="0" algn="l">
              <a:lnSpc>
                <a:spcPct val="150568"/>
              </a:lnSpc>
              <a:spcBef>
                <a:spcPts val="0"/>
              </a:spcBef>
              <a:spcAft>
                <a:spcPts val="0"/>
              </a:spcAft>
              <a:buNone/>
            </a:pPr>
            <a:r>
              <a:rPr lang="en-US" sz="2199">
                <a:solidFill>
                  <a:srgbClr val="FFFFFF"/>
                </a:solidFill>
                <a:latin typeface="Arial"/>
                <a:ea typeface="Arial"/>
                <a:cs typeface="Arial"/>
                <a:sym typeface="Arial"/>
              </a:rPr>
              <a:t>·  	We agree to submit everything on time, with everyone’s contribution.</a:t>
            </a:r>
            <a:endParaRPr/>
          </a:p>
          <a:p>
            <a:pPr indent="0" lvl="0" marL="0" marR="0" rtl="0" algn="l">
              <a:lnSpc>
                <a:spcPct val="150500"/>
              </a:lnSpc>
              <a:spcBef>
                <a:spcPts val="0"/>
              </a:spcBef>
              <a:spcAft>
                <a:spcPts val="0"/>
              </a:spcAft>
              <a:buNone/>
            </a:pPr>
            <a:r>
              <a:rPr lang="en-US" sz="2000">
                <a:solidFill>
                  <a:srgbClr val="FFFFFF"/>
                </a:solidFill>
                <a:latin typeface="Arial"/>
                <a:ea typeface="Arial"/>
                <a:cs typeface="Arial"/>
                <a:sym typeface="Arial"/>
              </a:rPr>
              <a:t> </a:t>
            </a:r>
            <a:endParaRPr/>
          </a:p>
          <a:p>
            <a:pPr indent="0" lvl="0" marL="0" marR="0" rtl="0" algn="l">
              <a:lnSpc>
                <a:spcPct val="225799"/>
              </a:lnSpc>
              <a:spcBef>
                <a:spcPts val="0"/>
              </a:spcBef>
              <a:spcAft>
                <a:spcPts val="0"/>
              </a:spcAft>
              <a:buNone/>
            </a:pPr>
            <a:r>
              <a:t/>
            </a:r>
            <a:endParaRPr sz="2000">
              <a:solidFill>
                <a:srgbClr val="FFFFFF"/>
              </a:solidFill>
              <a:latin typeface="Arial"/>
              <a:ea typeface="Arial"/>
              <a:cs typeface="Arial"/>
              <a:sym typeface="Arial"/>
            </a:endParaRPr>
          </a:p>
          <a:p>
            <a:pPr indent="0" lvl="0" marL="0" marR="0" rtl="0" algn="l">
              <a:lnSpc>
                <a:spcPct val="120000"/>
              </a:lnSpc>
              <a:spcBef>
                <a:spcPts val="0"/>
              </a:spcBef>
              <a:spcAft>
                <a:spcPts val="0"/>
              </a:spcAft>
              <a:buNone/>
            </a:pPr>
            <a:r>
              <a:t/>
            </a:r>
            <a:endParaRPr sz="2000">
              <a:solidFill>
                <a:srgbClr val="FFFFFF"/>
              </a:solidFill>
              <a:latin typeface="Arial"/>
              <a:ea typeface="Arial"/>
              <a:cs typeface="Arial"/>
              <a:sym typeface="Arial"/>
            </a:endParaRPr>
          </a:p>
        </p:txBody>
      </p:sp>
      <p:sp>
        <p:nvSpPr>
          <p:cNvPr id="293" name="Google Shape;293;p20"/>
          <p:cNvSpPr txBox="1"/>
          <p:nvPr/>
        </p:nvSpPr>
        <p:spPr>
          <a:xfrm>
            <a:off x="5093850" y="163916"/>
            <a:ext cx="8100300" cy="13949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F4C624"/>
                </a:solidFill>
                <a:latin typeface="Anton"/>
                <a:ea typeface="Anton"/>
                <a:cs typeface="Anton"/>
                <a:sym typeface="Anton"/>
              </a:rPr>
              <a:t>TEAM AGREEMENT</a:t>
            </a:r>
            <a:endParaRPr/>
          </a:p>
        </p:txBody>
      </p:sp>
      <p:sp>
        <p:nvSpPr>
          <p:cNvPr id="294" name="Google Shape;294;p20"/>
          <p:cNvSpPr txBox="1"/>
          <p:nvPr/>
        </p:nvSpPr>
        <p:spPr>
          <a:xfrm>
            <a:off x="11074726" y="1832010"/>
            <a:ext cx="5142975" cy="3408997"/>
          </a:xfrm>
          <a:prstGeom prst="rect">
            <a:avLst/>
          </a:prstGeom>
          <a:noFill/>
          <a:ln>
            <a:noFill/>
          </a:ln>
        </p:spPr>
        <p:txBody>
          <a:bodyPr anchorCtr="0" anchor="t" bIns="0" lIns="0" spcFirstLastPara="1" rIns="0" wrap="square" tIns="0">
            <a:spAutoFit/>
          </a:bodyPr>
          <a:lstStyle/>
          <a:p>
            <a:pPr indent="0" lvl="0" marL="0" marR="0" rtl="0" algn="l">
              <a:lnSpc>
                <a:spcPct val="150500"/>
              </a:lnSpc>
              <a:spcBef>
                <a:spcPts val="0"/>
              </a:spcBef>
              <a:spcAft>
                <a:spcPts val="0"/>
              </a:spcAft>
              <a:buNone/>
            </a:pPr>
            <a:r>
              <a:rPr b="1" lang="en-US" sz="3000">
                <a:solidFill>
                  <a:srgbClr val="F4C624"/>
                </a:solidFill>
                <a:latin typeface="Arial"/>
                <a:ea typeface="Arial"/>
                <a:cs typeface="Arial"/>
                <a:sym typeface="Arial"/>
              </a:rPr>
              <a:t>6. Signatures</a:t>
            </a:r>
            <a:endParaRPr/>
          </a:p>
          <a:p>
            <a:pPr indent="0" lvl="0" marL="0" marR="0" rtl="0" algn="l">
              <a:lnSpc>
                <a:spcPct val="150522"/>
              </a:lnSpc>
              <a:spcBef>
                <a:spcPts val="0"/>
              </a:spcBef>
              <a:spcAft>
                <a:spcPts val="0"/>
              </a:spcAft>
              <a:buNone/>
            </a:pPr>
            <a:r>
              <a:rPr b="1" lang="en-US" sz="2199">
                <a:solidFill>
                  <a:srgbClr val="FFFFFF"/>
                </a:solidFill>
                <a:latin typeface="Arial"/>
                <a:ea typeface="Arial"/>
                <a:cs typeface="Arial"/>
                <a:sym typeface="Arial"/>
              </a:rPr>
              <a:t>· Gracia Betty Jebaraj Daniel</a:t>
            </a:r>
            <a:endParaRPr/>
          </a:p>
          <a:p>
            <a:pPr indent="0" lvl="0" marL="0" marR="0" rtl="0" algn="l">
              <a:lnSpc>
                <a:spcPct val="150522"/>
              </a:lnSpc>
              <a:spcBef>
                <a:spcPts val="0"/>
              </a:spcBef>
              <a:spcAft>
                <a:spcPts val="0"/>
              </a:spcAft>
              <a:buNone/>
            </a:pPr>
            <a:r>
              <a:rPr b="1" lang="en-US" sz="2199">
                <a:solidFill>
                  <a:srgbClr val="FFFFFF"/>
                </a:solidFill>
                <a:latin typeface="Arial"/>
                <a:ea typeface="Arial"/>
                <a:cs typeface="Arial"/>
                <a:sym typeface="Arial"/>
              </a:rPr>
              <a:t>· Tejaswini Kandyala</a:t>
            </a:r>
            <a:endParaRPr/>
          </a:p>
          <a:p>
            <a:pPr indent="0" lvl="0" marL="0" marR="0" rtl="0" algn="l">
              <a:lnSpc>
                <a:spcPct val="150522"/>
              </a:lnSpc>
              <a:spcBef>
                <a:spcPts val="0"/>
              </a:spcBef>
              <a:spcAft>
                <a:spcPts val="0"/>
              </a:spcAft>
              <a:buNone/>
            </a:pPr>
            <a:r>
              <a:rPr b="1" lang="en-US" sz="2199">
                <a:solidFill>
                  <a:srgbClr val="FFFFFF"/>
                </a:solidFill>
                <a:latin typeface="Arial"/>
                <a:ea typeface="Arial"/>
                <a:cs typeface="Arial"/>
                <a:sym typeface="Arial"/>
              </a:rPr>
              <a:t>· Helloween James</a:t>
            </a:r>
            <a:endParaRPr/>
          </a:p>
          <a:p>
            <a:pPr indent="0" lvl="0" marL="0" marR="0" rtl="0" algn="l">
              <a:lnSpc>
                <a:spcPct val="150522"/>
              </a:lnSpc>
              <a:spcBef>
                <a:spcPts val="0"/>
              </a:spcBef>
              <a:spcAft>
                <a:spcPts val="0"/>
              </a:spcAft>
              <a:buNone/>
            </a:pPr>
            <a:r>
              <a:rPr b="1" lang="en-US" sz="2199">
                <a:solidFill>
                  <a:srgbClr val="FFFFFF"/>
                </a:solidFill>
                <a:latin typeface="Arial"/>
                <a:ea typeface="Arial"/>
                <a:cs typeface="Arial"/>
                <a:sym typeface="Arial"/>
              </a:rPr>
              <a:t>· Mohith Durga Srinivas Tripuramallu</a:t>
            </a:r>
            <a:endParaRPr/>
          </a:p>
          <a:p>
            <a:pPr indent="0" lvl="0" marL="0" marR="0" rtl="0" algn="l">
              <a:lnSpc>
                <a:spcPct val="150522"/>
              </a:lnSpc>
              <a:spcBef>
                <a:spcPts val="0"/>
              </a:spcBef>
              <a:spcAft>
                <a:spcPts val="0"/>
              </a:spcAft>
              <a:buNone/>
            </a:pPr>
            <a:r>
              <a:rPr b="1" lang="en-US" sz="2199">
                <a:solidFill>
                  <a:srgbClr val="FFFFFF"/>
                </a:solidFill>
                <a:latin typeface="Arial"/>
                <a:ea typeface="Arial"/>
                <a:cs typeface="Arial"/>
                <a:sym typeface="Arial"/>
              </a:rPr>
              <a:t>· Bharadwaj Reddy Asireddy</a:t>
            </a:r>
            <a:endParaRPr/>
          </a:p>
          <a:p>
            <a:pPr indent="0" lvl="0" marL="0" marR="0" rtl="0" algn="l">
              <a:lnSpc>
                <a:spcPct val="150522"/>
              </a:lnSpc>
              <a:spcBef>
                <a:spcPts val="0"/>
              </a:spcBef>
              <a:spcAft>
                <a:spcPts val="0"/>
              </a:spcAft>
              <a:buNone/>
            </a:pPr>
            <a:r>
              <a:rPr b="1" lang="en-US" sz="2199">
                <a:solidFill>
                  <a:srgbClr val="FFFFFF"/>
                </a:solidFill>
                <a:latin typeface="Arial"/>
                <a:ea typeface="Arial"/>
                <a:cs typeface="Arial"/>
                <a:sym typeface="Arial"/>
              </a:rPr>
              <a:t>· Sai Rajeswari Ghanta</a:t>
            </a:r>
            <a:endParaRPr/>
          </a:p>
          <a:p>
            <a:pPr indent="0" lvl="0" marL="0" marR="0" rtl="0" algn="l">
              <a:lnSpc>
                <a:spcPct val="109140"/>
              </a:lnSpc>
              <a:spcBef>
                <a:spcPts val="0"/>
              </a:spcBef>
              <a:spcAft>
                <a:spcPts val="0"/>
              </a:spcAft>
              <a:buNone/>
            </a:pPr>
            <a:r>
              <a:t/>
            </a:r>
            <a:endParaRPr b="1" sz="2199">
              <a:solidFill>
                <a:srgbClr val="FFFFFF"/>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302" name="Shape 302"/>
        <p:cNvGrpSpPr/>
        <p:nvPr/>
      </p:nvGrpSpPr>
      <p:grpSpPr>
        <a:xfrm>
          <a:off x="0" y="0"/>
          <a:ext cx="0" cy="0"/>
          <a:chOff x="0" y="0"/>
          <a:chExt cx="0" cy="0"/>
        </a:xfrm>
      </p:grpSpPr>
      <p:sp>
        <p:nvSpPr>
          <p:cNvPr id="303" name="Google Shape;303;p21"/>
          <p:cNvSpPr/>
          <p:nvPr/>
        </p:nvSpPr>
        <p:spPr>
          <a:xfrm>
            <a:off x="9593009" y="-1079152"/>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4" name="Google Shape;304;p21"/>
          <p:cNvSpPr/>
          <p:nvPr/>
        </p:nvSpPr>
        <p:spPr>
          <a:xfrm>
            <a:off x="1028700" y="6543675"/>
            <a:ext cx="16230600" cy="1034701"/>
          </a:xfrm>
          <a:custGeom>
            <a:rect b="b" l="l" r="r" t="t"/>
            <a:pathLst>
              <a:path extrusionOk="0" h="1379601" w="21640800">
                <a:moveTo>
                  <a:pt x="0" y="0"/>
                </a:moveTo>
                <a:lnTo>
                  <a:pt x="21640800" y="0"/>
                </a:lnTo>
                <a:lnTo>
                  <a:pt x="21640800" y="1379601"/>
                </a:lnTo>
                <a:lnTo>
                  <a:pt x="0" y="1379601"/>
                </a:lnTo>
                <a:lnTo>
                  <a:pt x="0" y="0"/>
                </a:lnTo>
                <a:close/>
              </a:path>
            </a:pathLst>
          </a:custGeom>
          <a:blipFill rotWithShape="1">
            <a:blip r:embed="rId4">
              <a:alphaModFix/>
            </a:blip>
            <a:stretch>
              <a:fillRect b="0" l="-287" r="-28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5" name="Google Shape;305;p21"/>
          <p:cNvSpPr/>
          <p:nvPr/>
        </p:nvSpPr>
        <p:spPr>
          <a:xfrm>
            <a:off x="1028700" y="3443495"/>
            <a:ext cx="16230600" cy="3390485"/>
          </a:xfrm>
          <a:custGeom>
            <a:rect b="b" l="l" r="r" t="t"/>
            <a:pathLst>
              <a:path extrusionOk="0" h="3390485" w="16230600">
                <a:moveTo>
                  <a:pt x="0" y="0"/>
                </a:moveTo>
                <a:lnTo>
                  <a:pt x="16230600" y="0"/>
                </a:lnTo>
                <a:lnTo>
                  <a:pt x="16230600" y="3390485"/>
                </a:lnTo>
                <a:lnTo>
                  <a:pt x="0" y="3390485"/>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6" name="Google Shape;306;p21"/>
          <p:cNvSpPr txBox="1"/>
          <p:nvPr/>
        </p:nvSpPr>
        <p:spPr>
          <a:xfrm>
            <a:off x="1855491" y="4238625"/>
            <a:ext cx="14577018" cy="1590675"/>
          </a:xfrm>
          <a:prstGeom prst="rect">
            <a:avLst/>
          </a:prstGeom>
          <a:noFill/>
          <a:ln>
            <a:noFill/>
          </a:ln>
        </p:spPr>
        <p:txBody>
          <a:bodyPr anchorCtr="0" anchor="t" bIns="0" lIns="0" spcFirstLastPara="1" rIns="0" wrap="square" tIns="0">
            <a:spAutoFit/>
          </a:bodyPr>
          <a:lstStyle/>
          <a:p>
            <a:pPr indent="0" lvl="0" marL="0" marR="0" rtl="0" algn="ctr">
              <a:lnSpc>
                <a:spcPct val="144000"/>
              </a:lnSpc>
              <a:spcBef>
                <a:spcPts val="0"/>
              </a:spcBef>
              <a:spcAft>
                <a:spcPts val="0"/>
              </a:spcAft>
              <a:buNone/>
            </a:pPr>
            <a:r>
              <a:rPr lang="en-US" sz="9000">
                <a:solidFill>
                  <a:srgbClr val="F4C624"/>
                </a:solidFill>
                <a:latin typeface="Anton"/>
                <a:ea typeface="Anton"/>
                <a:cs typeface="Anton"/>
                <a:sym typeface="Anton"/>
              </a:rPr>
              <a:t>PERSONAS</a:t>
            </a:r>
            <a:endParaRPr/>
          </a:p>
        </p:txBody>
      </p:sp>
      <p:sp>
        <p:nvSpPr>
          <p:cNvPr id="307" name="Google Shape;307;p21"/>
          <p:cNvSpPr/>
          <p:nvPr/>
        </p:nvSpPr>
        <p:spPr>
          <a:xfrm>
            <a:off x="16546667" y="6090192"/>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 name="Google Shape;308;p21"/>
          <p:cNvSpPr/>
          <p:nvPr/>
        </p:nvSpPr>
        <p:spPr>
          <a:xfrm>
            <a:off x="781002" y="3095680"/>
            <a:ext cx="1425226" cy="849820"/>
          </a:xfrm>
          <a:custGeom>
            <a:rect b="b" l="l" r="r" t="t"/>
            <a:pathLst>
              <a:path extrusionOk="0" h="1133094" w="1900301">
                <a:moveTo>
                  <a:pt x="0" y="0"/>
                </a:moveTo>
                <a:lnTo>
                  <a:pt x="1900301" y="0"/>
                </a:lnTo>
                <a:lnTo>
                  <a:pt x="1900301" y="1133094"/>
                </a:lnTo>
                <a:lnTo>
                  <a:pt x="0" y="1133094"/>
                </a:lnTo>
                <a:lnTo>
                  <a:pt x="0" y="0"/>
                </a:lnTo>
                <a:close/>
              </a:path>
            </a:pathLst>
          </a:custGeom>
          <a:blipFill rotWithShape="1">
            <a:blip r:embed="rId6">
              <a:alphaModFix/>
            </a:blip>
            <a:stretch>
              <a:fillRect b="0" l="-65" r="-6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9" name="Google Shape;309;p21"/>
          <p:cNvSpPr/>
          <p:nvPr/>
        </p:nvSpPr>
        <p:spPr>
          <a:xfrm>
            <a:off x="-2883488" y="-1079152"/>
            <a:ext cx="12476512" cy="12445270"/>
          </a:xfrm>
          <a:custGeom>
            <a:rect b="b" l="l" r="r" t="t"/>
            <a:pathLst>
              <a:path extrusionOk="0" h="16593693" w="16635349">
                <a:moveTo>
                  <a:pt x="0" y="0"/>
                </a:moveTo>
                <a:lnTo>
                  <a:pt x="16635349" y="0"/>
                </a:lnTo>
                <a:lnTo>
                  <a:pt x="16635349" y="16593693"/>
                </a:lnTo>
                <a:lnTo>
                  <a:pt x="0" y="16593693"/>
                </a:lnTo>
                <a:lnTo>
                  <a:pt x="0" y="0"/>
                </a:lnTo>
                <a:close/>
              </a:path>
            </a:pathLst>
          </a:custGeom>
          <a:blipFill rotWithShape="1">
            <a:blip r:embed="rId3">
              <a:alphaModFix amt="5000"/>
            </a:blip>
            <a:stretch>
              <a:fillRect b="-24" l="0" r="0" t="-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